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  <p:sldMasterId id="2147483694" r:id="rId6"/>
    <p:sldMasterId id="2147483725" r:id="rId7"/>
    <p:sldMasterId id="2147483748" r:id="rId8"/>
  </p:sldMasterIdLst>
  <p:notesMasterIdLst>
    <p:notesMasterId r:id="rId25"/>
  </p:notesMasterIdLst>
  <p:handoutMasterIdLst>
    <p:handoutMasterId r:id="rId26"/>
  </p:handoutMasterIdLst>
  <p:sldIdLst>
    <p:sldId id="257" r:id="rId9"/>
    <p:sldId id="2145706081" r:id="rId10"/>
    <p:sldId id="2145706099" r:id="rId11"/>
    <p:sldId id="1541" r:id="rId12"/>
    <p:sldId id="2145706082" r:id="rId13"/>
    <p:sldId id="2145706087" r:id="rId14"/>
    <p:sldId id="2145706088" r:id="rId15"/>
    <p:sldId id="2145706080" r:id="rId16"/>
    <p:sldId id="2145706079" r:id="rId17"/>
    <p:sldId id="2145706078" r:id="rId18"/>
    <p:sldId id="2145706097" r:id="rId19"/>
    <p:sldId id="2145706093" r:id="rId20"/>
    <p:sldId id="2145706092" r:id="rId21"/>
    <p:sldId id="2145706095" r:id="rId22"/>
    <p:sldId id="2145706094" r:id="rId23"/>
    <p:sldId id="214570609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M. Nobeh" initials="SMN" lastIdx="4" clrIdx="0">
    <p:extLst>
      <p:ext uri="{19B8F6BF-5375-455C-9EA6-DF929625EA0E}">
        <p15:presenceInfo xmlns:p15="http://schemas.microsoft.com/office/powerpoint/2012/main" userId="S-1-5-21-2952978500-1401317594-660745576-97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487D"/>
    <a:srgbClr val="AAF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469807679192837E-2"/>
          <c:y val="9.1069706135604098E-2"/>
          <c:w val="0.97953014074514144"/>
          <c:h val="0.4740106122915763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عدد المستخدمين في الجهة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00" b="1" i="0" u="none" strike="noStrike" kern="1200" baseline="0">
                    <a:solidFill>
                      <a:schemeClr val="tx1"/>
                    </a:solidFill>
                    <a:latin typeface="Sakkal Majalla" panose="02000000000000000000" pitchFamily="2" charset="-78"/>
                    <a:ea typeface="+mn-ea"/>
                    <a:cs typeface="Sakkal Majalla" panose="02000000000000000000" pitchFamily="2" charset="-78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وكالة أنباء الإمارات</c:v>
                </c:pt>
                <c:pt idx="1">
                  <c:v>مؤسسة الإمارات للدواء</c:v>
                </c:pt>
                <c:pt idx="2">
                  <c:v>وزارة التغير المناخي و البيئة</c:v>
                </c:pt>
                <c:pt idx="3">
                  <c:v>وزارة المالية</c:v>
                </c:pt>
                <c:pt idx="4">
                  <c:v>وزارة الثقافة</c:v>
                </c:pt>
                <c:pt idx="5">
                  <c:v>المركز الوطني للمناصحة</c:v>
                </c:pt>
                <c:pt idx="6">
                  <c:v>مجلس الامارات للاعلام</c:v>
                </c:pt>
                <c:pt idx="7">
                  <c:v>وزارة الصناعة و التكنولجيا المتقدمة</c:v>
                </c:pt>
                <c:pt idx="8">
                  <c:v>وزارة الرياضة</c:v>
                </c:pt>
                <c:pt idx="9">
                  <c:v>الهيئة الاتحادية للموارد البشرية الحكومية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3</c:v>
                </c:pt>
                <c:pt idx="1">
                  <c:v>2</c:v>
                </c:pt>
                <c:pt idx="2">
                  <c:v>7</c:v>
                </c:pt>
                <c:pt idx="3">
                  <c:v>14</c:v>
                </c:pt>
                <c:pt idx="4">
                  <c:v>27</c:v>
                </c:pt>
                <c:pt idx="5">
                  <c:v>11</c:v>
                </c:pt>
                <c:pt idx="6">
                  <c:v>14</c:v>
                </c:pt>
                <c:pt idx="7">
                  <c:v>28</c:v>
                </c:pt>
                <c:pt idx="8">
                  <c:v>32</c:v>
                </c:pt>
                <c:pt idx="9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21-4463-8A6F-78697956B995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00" b="1" i="0" u="none" strike="noStrike" kern="1200" baseline="0">
                    <a:solidFill>
                      <a:schemeClr val="tx1"/>
                    </a:solidFill>
                    <a:latin typeface="Sakkal Majalla" panose="02000000000000000000" pitchFamily="2" charset="-78"/>
                    <a:ea typeface="+mn-ea"/>
                    <a:cs typeface="Sakkal Majalla" panose="02000000000000000000" pitchFamily="2" charset="-78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وكالة أنباء الإمارات</c:v>
                </c:pt>
                <c:pt idx="1">
                  <c:v>مؤسسة الإمارات للدواء</c:v>
                </c:pt>
                <c:pt idx="2">
                  <c:v>وزارة التغير المناخي و البيئة</c:v>
                </c:pt>
                <c:pt idx="3">
                  <c:v>وزارة المالية</c:v>
                </c:pt>
                <c:pt idx="4">
                  <c:v>وزارة الثقافة</c:v>
                </c:pt>
                <c:pt idx="5">
                  <c:v>المركز الوطني للمناصحة</c:v>
                </c:pt>
                <c:pt idx="6">
                  <c:v>مجلس الامارات للاعلام</c:v>
                </c:pt>
                <c:pt idx="7">
                  <c:v>وزارة الصناعة و التكنولجيا المتقدمة</c:v>
                </c:pt>
                <c:pt idx="8">
                  <c:v>وزارة الرياضة</c:v>
                </c:pt>
                <c:pt idx="9">
                  <c:v>الهيئة الاتحادية للموارد البشرية الحكومية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128</c:v>
                </c:pt>
                <c:pt idx="1">
                  <c:v>146</c:v>
                </c:pt>
                <c:pt idx="2">
                  <c:v>409</c:v>
                </c:pt>
                <c:pt idx="3">
                  <c:v>252</c:v>
                </c:pt>
                <c:pt idx="4">
                  <c:v>197</c:v>
                </c:pt>
                <c:pt idx="5">
                  <c:v>65</c:v>
                </c:pt>
                <c:pt idx="6">
                  <c:v>79</c:v>
                </c:pt>
                <c:pt idx="7">
                  <c:v>106</c:v>
                </c:pt>
                <c:pt idx="8">
                  <c:v>55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21-4463-8A6F-78697956B99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100"/>
        <c:axId val="1543416560"/>
        <c:axId val="1543408400"/>
      </c:barChart>
      <c:catAx>
        <c:axId val="15434165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 algn="ctr" rtl="1">
              <a:defRPr lang="en-US" sz="1200" b="0" i="0" u="none" strike="noStrike" kern="1200" baseline="0">
                <a:solidFill>
                  <a:schemeClr val="tx1"/>
                </a:solidFill>
                <a:latin typeface="GE Alma Light" panose="00000400000000000000" pitchFamily="2" charset="-78"/>
                <a:ea typeface="+mn-ea"/>
                <a:cs typeface="GE Alma Light" panose="00000400000000000000" pitchFamily="2" charset="-78"/>
              </a:defRPr>
            </a:pPr>
            <a:endParaRPr lang="en-US"/>
          </a:p>
        </c:txPr>
        <c:crossAx val="1543408400"/>
        <c:crosses val="autoZero"/>
        <c:auto val="1"/>
        <c:lblAlgn val="ctr"/>
        <c:lblOffset val="100"/>
        <c:noMultiLvlLbl val="0"/>
      </c:catAx>
      <c:valAx>
        <c:axId val="15434084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43416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ctr">
        <a:defRPr lang="en-US" sz="1400" b="1" i="0" u="none" strike="noStrike" kern="1200" baseline="0">
          <a:solidFill>
            <a:schemeClr val="tx1">
              <a:lumMod val="75000"/>
              <a:lumOff val="25000"/>
            </a:schemeClr>
          </a:solidFill>
          <a:latin typeface="Sakkal Majalla" panose="02000000000000000000" pitchFamily="2" charset="-78"/>
          <a:ea typeface="+mn-ea"/>
          <a:cs typeface="Sakkal Majalla" panose="02000000000000000000" pitchFamily="2" charset="-78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02329326309137"/>
          <c:y val="0.15645954403218595"/>
          <c:w val="0.70896710546251052"/>
          <c:h val="0.72060795708538228"/>
        </c:manualLayout>
      </c:layout>
      <c:doughnutChart>
        <c:varyColors val="1"/>
        <c:ser>
          <c:idx val="0"/>
          <c:order val="0"/>
          <c:tx>
            <c:strRef>
              <c:f>Sheet1!$C$1</c:f>
              <c:strCache>
                <c:ptCount val="1"/>
              </c:strCache>
            </c:strRef>
          </c:tx>
          <c:dPt>
            <c:idx val="9"/>
            <c:bubble3D val="0"/>
            <c:extLst>
              <c:ext xmlns:c16="http://schemas.microsoft.com/office/drawing/2014/chart" uri="{C3380CC4-5D6E-409C-BE32-E72D297353CC}">
                <c16:uniqueId val="{00000004-DD54-43C4-A075-AE4A02AAB73D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5-DD54-43C4-A075-AE4A02AAB7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 rtl="0">
        <a:defRPr sz="1800" baseline="-250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4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 rtl="0">
        <a:defRPr sz="1800" baseline="-250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432363911167457E-2"/>
          <c:y val="0.16249549935436147"/>
          <c:w val="0.9253721702755906"/>
          <c:h val="0.707301445170924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الخدمات الأكثر استخداماً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التقديم على الاجازة السنوية</c:v>
                </c:pt>
                <c:pt idx="1">
                  <c:v>التقدم بطلب العمل عن بعد </c:v>
                </c:pt>
                <c:pt idx="2">
                  <c:v>عرض شهادة الراتب </c:v>
                </c:pt>
                <c:pt idx="3">
                  <c:v>عرض سجل الحضور و الانصراف </c:v>
                </c:pt>
                <c:pt idx="4">
                  <c:v>تسجيل الحضور</c:v>
                </c:pt>
                <c:pt idx="5">
                  <c:v>الاستعلام عن رصيد الاجازات </c:v>
                </c:pt>
                <c:pt idx="6">
                  <c:v>عرض اخر 5 طلبات في النظام</c:v>
                </c:pt>
                <c:pt idx="7">
                  <c:v>طلب تسجيل حضور / انصراف فائت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160</c:v>
                </c:pt>
                <c:pt idx="1">
                  <c:v>109</c:v>
                </c:pt>
                <c:pt idx="2">
                  <c:v>95</c:v>
                </c:pt>
                <c:pt idx="3">
                  <c:v>93</c:v>
                </c:pt>
                <c:pt idx="4">
                  <c:v>75</c:v>
                </c:pt>
                <c:pt idx="5">
                  <c:v>58</c:v>
                </c:pt>
                <c:pt idx="6">
                  <c:v>57</c:v>
                </c:pt>
                <c:pt idx="7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6E-4922-9F6D-7A0BE25A4A5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7628943"/>
        <c:axId val="1200270207"/>
      </c:barChart>
      <c:catAx>
        <c:axId val="132762894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E Alma Black" panose="00000A00000000000000" pitchFamily="2" charset="-78"/>
                <a:ea typeface="+mn-ea"/>
                <a:cs typeface="GE Alma Black" panose="00000A00000000000000" pitchFamily="2" charset="-78"/>
              </a:defRPr>
            </a:pPr>
            <a:endParaRPr lang="en-US"/>
          </a:p>
        </c:txPr>
        <c:crossAx val="1200270207"/>
        <c:crosses val="autoZero"/>
        <c:auto val="0"/>
        <c:lblAlgn val="ctr"/>
        <c:lblOffset val="100"/>
        <c:noMultiLvlLbl val="0"/>
      </c:catAx>
      <c:valAx>
        <c:axId val="120027020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27628943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8AA2513-AB24-4A7B-89E0-0891558626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1576AE-DC38-4563-A1D6-6CC73C1B2D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E6F3A-EFCB-4492-95E9-81A3535A20EE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B433B-2432-4245-9625-25DC991D6A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AF5CE-F040-4EE8-8649-78F3037CFF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A1A9F-53BE-4EEF-8C50-2D0C7C3155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18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57F5B-A870-4F25-940E-CC7D0F3E391C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A8216-9AEF-4864-9085-48EEBB86A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4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708E8B-AEF9-4640-A2A8-279B2BAE14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489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708E8B-AEF9-4640-A2A8-279B2BAE14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666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31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708E8B-AEF9-4640-A2A8-279B2BAE147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0316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665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21583-1FBC-314A-8535-1DC44D03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C93EB-E6BA-C52D-29F8-5C620A09E3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F15CAC-093C-46FD-1C00-D50F02C78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15A6D-AD91-C9A7-53DE-D41204E3B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8BCA3-EF84-4503-AB83-9B23C5E787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0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445EE-A005-A2BD-C153-5F18892B3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572325-E3C1-C8D3-6D79-F84F458E04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833B2C-89FF-038C-439C-43CBC462E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B7BDF-22BF-1D09-CE80-A70781C026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8BCA3-EF84-4503-AB83-9B23C5E787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3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2.sv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5.emf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1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emf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18" Type="http://schemas.openxmlformats.org/officeDocument/2006/relationships/image" Target="../media/image58.jpe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jpeg"/><Relationship Id="rId2" Type="http://schemas.openxmlformats.org/officeDocument/2006/relationships/image" Target="../media/image5.emf"/><Relationship Id="rId16" Type="http://schemas.openxmlformats.org/officeDocument/2006/relationships/image" Target="../media/image56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6.svg"/><Relationship Id="rId11" Type="http://schemas.openxmlformats.org/officeDocument/2006/relationships/image" Target="../media/image51.jpg"/><Relationship Id="rId5" Type="http://schemas.openxmlformats.org/officeDocument/2006/relationships/image" Target="../media/image45.png"/><Relationship Id="rId15" Type="http://schemas.openxmlformats.org/officeDocument/2006/relationships/image" Target="../media/image55.jpe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Relationship Id="rId14" Type="http://schemas.openxmlformats.org/officeDocument/2006/relationships/image" Target="../media/image54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B6FF-5BD2-4798-A0D6-FDF3A07D84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AA1FC7-C315-4EC5-BF17-DFAF735D9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B7CFE-21C7-491F-81FA-76EF99420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D8BD-0261-4A2D-9B77-B292C8B099F5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519FF-41C1-476D-88C8-15C8FA5C2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6D582-DE1E-419A-BB5B-1264129DE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2F8-68BB-4267-BD79-A1B90527D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56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827AE-A149-49AB-AFDF-961BDE780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51F0D-33AC-4CB9-82D3-1AE29B0F6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69222-EA58-4CED-9D86-E406DC591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D8BD-0261-4A2D-9B77-B292C8B099F5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43D89-71F7-4234-BFB8-E35DB1C77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B48B5-27DA-4FD9-8827-CFAECE4A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2F8-68BB-4267-BD79-A1B90527D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4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D3883C-543A-4AF9-AB17-9BC291C3AF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952636-7113-4E26-9385-F7D9302B5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B17A1-1C8A-489C-A507-5E83BF76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D8BD-0261-4A2D-9B77-B292C8B099F5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08475-FF9E-4CED-8EEB-27801AA63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D40F1-62FA-46EA-AE39-1CECD6D4E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2F8-68BB-4267-BD79-A1B90527D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70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CA6462-0BC3-47E0-B7A6-83DFACEB1BA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solidFill>
            <a:srgbClr val="00206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8" rtl="1"/>
            <a:endParaRPr lang="en-US" sz="3000" b="1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24810-8899-49E4-81B6-723EE0FE9138}"/>
              </a:ext>
            </a:extLst>
          </p:cNvPr>
          <p:cNvCxnSpPr>
            <a:cxnSpLocks/>
          </p:cNvCxnSpPr>
          <p:nvPr userDrawn="1"/>
        </p:nvCxnSpPr>
        <p:spPr>
          <a:xfrm>
            <a:off x="7347388" y="1837592"/>
            <a:ext cx="0" cy="2834640"/>
          </a:xfrm>
          <a:prstGeom prst="line">
            <a:avLst/>
          </a:prstGeom>
          <a:ln w="857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017FF5-137B-4D7C-BF26-943F1017C9CB}"/>
              </a:ext>
            </a:extLst>
          </p:cNvPr>
          <p:cNvGrpSpPr/>
          <p:nvPr userDrawn="1"/>
        </p:nvGrpSpPr>
        <p:grpSpPr>
          <a:xfrm>
            <a:off x="610394" y="235541"/>
            <a:ext cx="10687176" cy="626144"/>
            <a:chOff x="481263" y="151224"/>
            <a:chExt cx="9512968" cy="557349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C7D463A-4A81-4485-BBC3-9B0F31C144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25493"/>
            <a:stretch/>
          </p:blipFill>
          <p:spPr>
            <a:xfrm>
              <a:off x="481263" y="151224"/>
              <a:ext cx="3633537" cy="557349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5498AE1-FC5B-4D17-AEFA-2FCA0086D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0872"/>
            <a:stretch/>
          </p:blipFill>
          <p:spPr>
            <a:xfrm>
              <a:off x="9549063" y="151224"/>
              <a:ext cx="445168" cy="557349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C37DD39-A5BA-489C-A7AC-0B55949E27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5"/>
          <a:stretch/>
        </p:blipFill>
        <p:spPr>
          <a:xfrm>
            <a:off x="7658093" y="3447188"/>
            <a:ext cx="3361599" cy="897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14F318-110D-4991-A989-3DC6D4669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99"/>
          <a:stretch/>
        </p:blipFill>
        <p:spPr>
          <a:xfrm>
            <a:off x="8839174" y="2478394"/>
            <a:ext cx="999437" cy="89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17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CB3651-59C0-4C4C-9048-AA9D4E5855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23" y="-22072"/>
            <a:ext cx="12191999" cy="6880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CA6462-0BC3-47E0-B7A6-83DFACEB1BA3}"/>
              </a:ext>
            </a:extLst>
          </p:cNvPr>
          <p:cNvSpPr/>
          <p:nvPr userDrawn="1"/>
        </p:nvSpPr>
        <p:spPr>
          <a:xfrm>
            <a:off x="-4512" y="-22072"/>
            <a:ext cx="12193588" cy="6858000"/>
          </a:xfrm>
          <a:prstGeom prst="rect">
            <a:avLst/>
          </a:prstGeom>
          <a:solidFill>
            <a:srgbClr val="00206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8" rtl="1"/>
            <a:endParaRPr lang="en-US" sz="3000" b="1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2FED84-EFB5-4794-A418-2BD528316E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-40000"/>
            <a:alphaModFix amt="23000"/>
          </a:blip>
          <a:stretch>
            <a:fillRect/>
          </a:stretch>
        </p:blipFill>
        <p:spPr>
          <a:xfrm>
            <a:off x="4513" y="0"/>
            <a:ext cx="12184564" cy="685381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24810-8899-49E4-81B6-723EE0FE9138}"/>
              </a:ext>
            </a:extLst>
          </p:cNvPr>
          <p:cNvCxnSpPr>
            <a:cxnSpLocks/>
          </p:cNvCxnSpPr>
          <p:nvPr userDrawn="1"/>
        </p:nvCxnSpPr>
        <p:spPr>
          <a:xfrm>
            <a:off x="7382557" y="2423160"/>
            <a:ext cx="0" cy="2011680"/>
          </a:xfrm>
          <a:prstGeom prst="line">
            <a:avLst/>
          </a:prstGeom>
          <a:ln w="857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922A3191-3838-4E5A-B242-01EB978F24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0994" y="5197263"/>
            <a:ext cx="952166" cy="10450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6017FF5-137B-4D7C-BF26-943F1017C9CB}"/>
              </a:ext>
            </a:extLst>
          </p:cNvPr>
          <p:cNvGrpSpPr/>
          <p:nvPr userDrawn="1"/>
        </p:nvGrpSpPr>
        <p:grpSpPr>
          <a:xfrm>
            <a:off x="610394" y="235541"/>
            <a:ext cx="10687176" cy="626144"/>
            <a:chOff x="481263" y="151224"/>
            <a:chExt cx="9512968" cy="557349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C7D463A-4A81-4485-BBC3-9B0F31C144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25493"/>
            <a:stretch/>
          </p:blipFill>
          <p:spPr>
            <a:xfrm>
              <a:off x="481263" y="151224"/>
              <a:ext cx="3633537" cy="557349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5498AE1-FC5B-4D17-AEFA-2FCA0086D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90872"/>
            <a:stretch/>
          </p:blipFill>
          <p:spPr>
            <a:xfrm>
              <a:off x="9549063" y="151224"/>
              <a:ext cx="445168" cy="557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274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CA6462-0BC3-47E0-B7A6-83DFACEB1BA3}"/>
              </a:ext>
            </a:extLst>
          </p:cNvPr>
          <p:cNvSpPr/>
          <p:nvPr userDrawn="1"/>
        </p:nvSpPr>
        <p:spPr>
          <a:xfrm>
            <a:off x="7502499" y="1"/>
            <a:ext cx="4689501" cy="6857999"/>
          </a:xfrm>
          <a:prstGeom prst="rect">
            <a:avLst/>
          </a:prstGeom>
          <a:solidFill>
            <a:srgbClr val="00206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8" rtl="1"/>
            <a:endParaRPr lang="en-US" sz="3000" b="1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9756C0B-DF5D-4A8C-BD05-FFE0F6B79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296" y="6392926"/>
            <a:ext cx="563880" cy="365125"/>
          </a:xfrm>
        </p:spPr>
        <p:txBody>
          <a:bodyPr/>
          <a:lstStyle>
            <a:lvl1pPr>
              <a:defRPr sz="16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35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0FD936-2D39-4C94-80FB-51E6F9B2820E}"/>
              </a:ext>
            </a:extLst>
          </p:cNvPr>
          <p:cNvSpPr/>
          <p:nvPr userDrawn="1"/>
        </p:nvSpPr>
        <p:spPr>
          <a:xfrm rot="1320923">
            <a:off x="7807161" y="-815510"/>
            <a:ext cx="2699784" cy="8489020"/>
          </a:xfrm>
          <a:custGeom>
            <a:avLst/>
            <a:gdLst>
              <a:gd name="connsiteX0" fmla="*/ 0 w 2699784"/>
              <a:gd name="connsiteY0" fmla="*/ 1091626 h 8489020"/>
              <a:gd name="connsiteX1" fmla="*/ 2699783 w 2699784"/>
              <a:gd name="connsiteY1" fmla="*/ 0 h 8489020"/>
              <a:gd name="connsiteX2" fmla="*/ 2699784 w 2699784"/>
              <a:gd name="connsiteY2" fmla="*/ 7397394 h 8489020"/>
              <a:gd name="connsiteX3" fmla="*/ 1 w 2699784"/>
              <a:gd name="connsiteY3" fmla="*/ 8489020 h 848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784" h="8489020">
                <a:moveTo>
                  <a:pt x="0" y="1091626"/>
                </a:moveTo>
                <a:lnTo>
                  <a:pt x="2699783" y="0"/>
                </a:lnTo>
                <a:lnTo>
                  <a:pt x="2699784" y="7397394"/>
                </a:lnTo>
                <a:lnTo>
                  <a:pt x="1" y="848902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txBody>
          <a:bodyPr/>
          <a:lstStyle/>
          <a:p>
            <a:endParaRPr lang="en-AE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4BC346E-AD3D-4D2A-A3DB-2022DE38BC7E}"/>
              </a:ext>
            </a:extLst>
          </p:cNvPr>
          <p:cNvSpPr>
            <a:spLocks noChangeAspect="1"/>
          </p:cNvSpPr>
          <p:nvPr userDrawn="1"/>
        </p:nvSpPr>
        <p:spPr>
          <a:xfrm>
            <a:off x="7328448" y="4182"/>
            <a:ext cx="4870344" cy="6853818"/>
          </a:xfrm>
          <a:custGeom>
            <a:avLst/>
            <a:gdLst>
              <a:gd name="connsiteX0" fmla="*/ 0 w 4870344"/>
              <a:gd name="connsiteY0" fmla="*/ 0 h 6853818"/>
              <a:gd name="connsiteX1" fmla="*/ 3431087 w 4870344"/>
              <a:gd name="connsiteY1" fmla="*/ 0 h 6853818"/>
              <a:gd name="connsiteX2" fmla="*/ 4870344 w 4870344"/>
              <a:gd name="connsiteY2" fmla="*/ 4172376 h 6853818"/>
              <a:gd name="connsiteX3" fmla="*/ 4870344 w 4870344"/>
              <a:gd name="connsiteY3" fmla="*/ 6853818 h 6853818"/>
              <a:gd name="connsiteX4" fmla="*/ 2350657 w 4870344"/>
              <a:gd name="connsiteY4" fmla="*/ 6853818 h 6853818"/>
              <a:gd name="connsiteX5" fmla="*/ 0 w 4870344"/>
              <a:gd name="connsiteY5" fmla="*/ 39374 h 6853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0344" h="6853818">
                <a:moveTo>
                  <a:pt x="0" y="0"/>
                </a:moveTo>
                <a:lnTo>
                  <a:pt x="3431087" y="0"/>
                </a:lnTo>
                <a:lnTo>
                  <a:pt x="4870344" y="4172376"/>
                </a:lnTo>
                <a:lnTo>
                  <a:pt x="4870344" y="6853818"/>
                </a:lnTo>
                <a:lnTo>
                  <a:pt x="2350657" y="6853818"/>
                </a:lnTo>
                <a:lnTo>
                  <a:pt x="0" y="3937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088CA1-37A9-4C55-ABC2-7CB913EDBCFB}"/>
              </a:ext>
            </a:extLst>
          </p:cNvPr>
          <p:cNvSpPr/>
          <p:nvPr userDrawn="1"/>
        </p:nvSpPr>
        <p:spPr>
          <a:xfrm>
            <a:off x="7328448" y="-4182"/>
            <a:ext cx="4870344" cy="6858000"/>
          </a:xfrm>
          <a:custGeom>
            <a:avLst/>
            <a:gdLst>
              <a:gd name="connsiteX0" fmla="*/ 0 w 4870344"/>
              <a:gd name="connsiteY0" fmla="*/ 0 h 6858000"/>
              <a:gd name="connsiteX1" fmla="*/ 3431087 w 4870344"/>
              <a:gd name="connsiteY1" fmla="*/ 0 h 6858000"/>
              <a:gd name="connsiteX2" fmla="*/ 4870344 w 4870344"/>
              <a:gd name="connsiteY2" fmla="*/ 4172376 h 6858000"/>
              <a:gd name="connsiteX3" fmla="*/ 4870344 w 4870344"/>
              <a:gd name="connsiteY3" fmla="*/ 6858000 h 6858000"/>
              <a:gd name="connsiteX4" fmla="*/ 2352099 w 4870344"/>
              <a:gd name="connsiteY4" fmla="*/ 6858000 h 6858000"/>
              <a:gd name="connsiteX5" fmla="*/ 0 w 4870344"/>
              <a:gd name="connsiteY5" fmla="*/ 393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0344" h="6858000">
                <a:moveTo>
                  <a:pt x="0" y="0"/>
                </a:moveTo>
                <a:lnTo>
                  <a:pt x="3431087" y="0"/>
                </a:lnTo>
                <a:lnTo>
                  <a:pt x="4870344" y="4172376"/>
                </a:lnTo>
                <a:lnTo>
                  <a:pt x="4870344" y="6858000"/>
                </a:lnTo>
                <a:lnTo>
                  <a:pt x="2352099" y="6858000"/>
                </a:lnTo>
                <a:lnTo>
                  <a:pt x="0" y="39374"/>
                </a:lnTo>
                <a:close/>
              </a:path>
            </a:pathLst>
          </a:custGeom>
          <a:solidFill>
            <a:srgbClr val="B68A35">
              <a:alpha val="3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00FE53-4B50-4F10-AB0B-C0AD143E46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-40000"/>
            <a:alphaModFix amt="23000"/>
          </a:blip>
          <a:stretch>
            <a:fillRect/>
          </a:stretch>
        </p:blipFill>
        <p:spPr>
          <a:xfrm>
            <a:off x="7436" y="0"/>
            <a:ext cx="12184564" cy="68538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516A9-ECFA-42A7-97D8-46E8103C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290A-E21D-494D-A69E-5001DD72B97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87AB2CC-C4FE-4524-8ED7-9184FFF79A94}"/>
              </a:ext>
            </a:extLst>
          </p:cNvPr>
          <p:cNvSpPr txBox="1">
            <a:spLocks/>
          </p:cNvSpPr>
          <p:nvPr userDrawn="1"/>
        </p:nvSpPr>
        <p:spPr>
          <a:xfrm>
            <a:off x="11512296" y="6392926"/>
            <a:ext cx="56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612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2074E19-0330-485C-8699-F39302B4F334}"/>
              </a:ext>
            </a:extLst>
          </p:cNvPr>
          <p:cNvSpPr/>
          <p:nvPr userDrawn="1"/>
        </p:nvSpPr>
        <p:spPr>
          <a:xfrm rot="1320923">
            <a:off x="535682" y="-761488"/>
            <a:ext cx="2501588" cy="8026193"/>
          </a:xfrm>
          <a:custGeom>
            <a:avLst/>
            <a:gdLst>
              <a:gd name="connsiteX0" fmla="*/ 0 w 2501588"/>
              <a:gd name="connsiteY0" fmla="*/ 1011488 h 8026193"/>
              <a:gd name="connsiteX1" fmla="*/ 2501588 w 2501588"/>
              <a:gd name="connsiteY1" fmla="*/ 0 h 8026193"/>
              <a:gd name="connsiteX2" fmla="*/ 2501588 w 2501588"/>
              <a:gd name="connsiteY2" fmla="*/ 7397394 h 8026193"/>
              <a:gd name="connsiteX3" fmla="*/ 946457 w 2501588"/>
              <a:gd name="connsiteY3" fmla="*/ 8026193 h 8026193"/>
              <a:gd name="connsiteX4" fmla="*/ 0 w 2501588"/>
              <a:gd name="connsiteY4" fmla="*/ 5685439 h 8026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1588" h="8026193">
                <a:moveTo>
                  <a:pt x="0" y="1011488"/>
                </a:moveTo>
                <a:lnTo>
                  <a:pt x="2501588" y="0"/>
                </a:lnTo>
                <a:lnTo>
                  <a:pt x="2501588" y="7397394"/>
                </a:lnTo>
                <a:lnTo>
                  <a:pt x="946457" y="8026193"/>
                </a:lnTo>
                <a:lnTo>
                  <a:pt x="0" y="568543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en-AE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7518D8D-05F5-4EEE-A1FD-8E9F0B08089B}"/>
              </a:ext>
            </a:extLst>
          </p:cNvPr>
          <p:cNvSpPr/>
          <p:nvPr userDrawn="1"/>
        </p:nvSpPr>
        <p:spPr>
          <a:xfrm flipH="1">
            <a:off x="-39281" y="772160"/>
            <a:ext cx="3161549" cy="6081658"/>
          </a:xfrm>
          <a:custGeom>
            <a:avLst/>
            <a:gdLst>
              <a:gd name="connsiteX0" fmla="*/ 3161549 w 3161549"/>
              <a:gd name="connsiteY0" fmla="*/ 0 h 6081658"/>
              <a:gd name="connsiteX1" fmla="*/ 2839240 w 3161549"/>
              <a:gd name="connsiteY1" fmla="*/ 0 h 6081658"/>
              <a:gd name="connsiteX2" fmla="*/ 0 w 3161549"/>
              <a:gd name="connsiteY2" fmla="*/ 6081658 h 6081658"/>
              <a:gd name="connsiteX3" fmla="*/ 903201 w 3161549"/>
              <a:gd name="connsiteY3" fmla="*/ 6081658 h 6081658"/>
              <a:gd name="connsiteX4" fmla="*/ 3161549 w 3161549"/>
              <a:gd name="connsiteY4" fmla="*/ 1244272 h 608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1549" h="6081658">
                <a:moveTo>
                  <a:pt x="3161549" y="0"/>
                </a:moveTo>
                <a:lnTo>
                  <a:pt x="2839240" y="0"/>
                </a:lnTo>
                <a:lnTo>
                  <a:pt x="0" y="6081658"/>
                </a:lnTo>
                <a:lnTo>
                  <a:pt x="903201" y="6081658"/>
                </a:lnTo>
                <a:lnTo>
                  <a:pt x="3161549" y="12442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0BF92640-7116-4C7F-A17F-E9FD1373A682}"/>
              </a:ext>
            </a:extLst>
          </p:cNvPr>
          <p:cNvSpPr txBox="1"/>
          <p:nvPr/>
        </p:nvSpPr>
        <p:spPr>
          <a:xfrm rot="1320923">
            <a:off x="582184" y="-1686300"/>
            <a:ext cx="2699782" cy="968436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2333"/>
              </a:lnSpc>
            </a:pPr>
            <a:endParaRPr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CE2EBBA-3270-4113-AE8F-76ABA9306692}"/>
              </a:ext>
            </a:extLst>
          </p:cNvPr>
          <p:cNvSpPr/>
          <p:nvPr userDrawn="1"/>
        </p:nvSpPr>
        <p:spPr>
          <a:xfrm>
            <a:off x="-39281" y="0"/>
            <a:ext cx="6221447" cy="6858000"/>
          </a:xfrm>
          <a:custGeom>
            <a:avLst/>
            <a:gdLst>
              <a:gd name="connsiteX0" fmla="*/ 0 w 6221447"/>
              <a:gd name="connsiteY0" fmla="*/ 0 h 6858000"/>
              <a:gd name="connsiteX1" fmla="*/ 2984669 w 6221447"/>
              <a:gd name="connsiteY1" fmla="*/ 0 h 6858000"/>
              <a:gd name="connsiteX2" fmla="*/ 6221447 w 6221447"/>
              <a:gd name="connsiteY2" fmla="*/ 6858000 h 6858000"/>
              <a:gd name="connsiteX3" fmla="*/ 2389172 w 6221447"/>
              <a:gd name="connsiteY3" fmla="*/ 6858000 h 6858000"/>
              <a:gd name="connsiteX4" fmla="*/ 0 w 6221447"/>
              <a:gd name="connsiteY4" fmla="*/ 17958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1447" h="6858000">
                <a:moveTo>
                  <a:pt x="0" y="0"/>
                </a:moveTo>
                <a:lnTo>
                  <a:pt x="2984669" y="0"/>
                </a:lnTo>
                <a:lnTo>
                  <a:pt x="6221447" y="6858000"/>
                </a:lnTo>
                <a:lnTo>
                  <a:pt x="2389172" y="6858000"/>
                </a:lnTo>
                <a:lnTo>
                  <a:pt x="0" y="179588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0A39DA6-A49C-4612-93F1-BF3DE60946D3}"/>
              </a:ext>
            </a:extLst>
          </p:cNvPr>
          <p:cNvSpPr/>
          <p:nvPr userDrawn="1"/>
        </p:nvSpPr>
        <p:spPr>
          <a:xfrm>
            <a:off x="-27018" y="0"/>
            <a:ext cx="6209184" cy="6858000"/>
          </a:xfrm>
          <a:custGeom>
            <a:avLst/>
            <a:gdLst>
              <a:gd name="connsiteX0" fmla="*/ 0 w 5113651"/>
              <a:gd name="connsiteY0" fmla="*/ 0 h 6858000"/>
              <a:gd name="connsiteX1" fmla="*/ 2453216 w 5113651"/>
              <a:gd name="connsiteY1" fmla="*/ 0 h 6858000"/>
              <a:gd name="connsiteX2" fmla="*/ 5113651 w 5113651"/>
              <a:gd name="connsiteY2" fmla="*/ 6858000 h 6858000"/>
              <a:gd name="connsiteX3" fmla="*/ 1963754 w 5113651"/>
              <a:gd name="connsiteY3" fmla="*/ 6858000 h 6858000"/>
              <a:gd name="connsiteX4" fmla="*/ 0 w 5113651"/>
              <a:gd name="connsiteY4" fmla="*/ 17958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3651" h="6858000">
                <a:moveTo>
                  <a:pt x="0" y="0"/>
                </a:moveTo>
                <a:lnTo>
                  <a:pt x="2453216" y="0"/>
                </a:lnTo>
                <a:lnTo>
                  <a:pt x="5113651" y="6858000"/>
                </a:lnTo>
                <a:lnTo>
                  <a:pt x="1963754" y="6858000"/>
                </a:lnTo>
                <a:lnTo>
                  <a:pt x="0" y="179588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70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C186C8-F9BE-49E1-84BF-5BD013F5BE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-40000"/>
            <a:alphaModFix amt="23000"/>
          </a:blip>
          <a:stretch>
            <a:fillRect/>
          </a:stretch>
        </p:blipFill>
        <p:spPr>
          <a:xfrm>
            <a:off x="0" y="0"/>
            <a:ext cx="12184564" cy="6853818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739E180-EBFA-4BB0-8DF8-E45BA24582C4}"/>
              </a:ext>
            </a:extLst>
          </p:cNvPr>
          <p:cNvSpPr txBox="1">
            <a:spLocks/>
          </p:cNvSpPr>
          <p:nvPr userDrawn="1"/>
        </p:nvSpPr>
        <p:spPr>
          <a:xfrm>
            <a:off x="11512296" y="6392926"/>
            <a:ext cx="56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95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CA6462-0BC3-47E0-B7A6-83DFACEB1BA3}"/>
              </a:ext>
            </a:extLst>
          </p:cNvPr>
          <p:cNvSpPr/>
          <p:nvPr userDrawn="1"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rgbClr val="00206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8" rtl="1"/>
            <a:endParaRPr lang="en-US" sz="3000" b="1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2FED84-EFB5-4794-A418-2BD528316E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>
            <a:off x="7436" y="0"/>
            <a:ext cx="12184564" cy="685381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24810-8899-49E4-81B6-723EE0FE9138}"/>
              </a:ext>
            </a:extLst>
          </p:cNvPr>
          <p:cNvCxnSpPr>
            <a:cxnSpLocks/>
          </p:cNvCxnSpPr>
          <p:nvPr userDrawn="1"/>
        </p:nvCxnSpPr>
        <p:spPr>
          <a:xfrm>
            <a:off x="9323117" y="2623930"/>
            <a:ext cx="0" cy="1610139"/>
          </a:xfrm>
          <a:prstGeom prst="line">
            <a:avLst/>
          </a:prstGeom>
          <a:ln w="857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5AFBC5E-E49D-415C-8ADB-F1AE78E42834}"/>
              </a:ext>
            </a:extLst>
          </p:cNvPr>
          <p:cNvSpPr txBox="1">
            <a:spLocks/>
          </p:cNvSpPr>
          <p:nvPr userDrawn="1"/>
        </p:nvSpPr>
        <p:spPr>
          <a:xfrm>
            <a:off x="11512296" y="6392926"/>
            <a:ext cx="56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6023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5C073F-13D4-4EA9-8364-E28E5BC975FC}"/>
              </a:ext>
            </a:extLst>
          </p:cNvPr>
          <p:cNvGrpSpPr/>
          <p:nvPr userDrawn="1"/>
        </p:nvGrpSpPr>
        <p:grpSpPr>
          <a:xfrm>
            <a:off x="381794" y="5959010"/>
            <a:ext cx="11041348" cy="397123"/>
            <a:chOff x="381794" y="5959010"/>
            <a:chExt cx="11041348" cy="39712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1312A6B-0152-4F6C-9E15-D4AE30A37636}"/>
                </a:ext>
              </a:extLst>
            </p:cNvPr>
            <p:cNvGrpSpPr/>
            <p:nvPr/>
          </p:nvGrpSpPr>
          <p:grpSpPr>
            <a:xfrm>
              <a:off x="10135394" y="5959010"/>
              <a:ext cx="1287748" cy="297077"/>
              <a:chOff x="9064588" y="5221752"/>
              <a:chExt cx="1287748" cy="297077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B038F142-D6F6-4C82-85D4-5D31B74F1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728066" y="5224330"/>
                <a:ext cx="294498" cy="294498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38ACE482-66FD-4737-97C7-D355D7142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059195" y="5225685"/>
                <a:ext cx="293141" cy="293142"/>
              </a:xfrm>
              <a:prstGeom prst="rect">
                <a:avLst/>
              </a:prstGeom>
            </p:spPr>
          </p:pic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1AB5C7B6-B1AA-4CAE-9CB9-FFB288644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9394362" y="5221752"/>
                <a:ext cx="297077" cy="297077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726B9BEB-794C-48A2-935D-9C8125B0C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064588" y="5225686"/>
                <a:ext cx="293141" cy="293142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EE610E-A4B1-44DB-A715-87BECFBFD726}"/>
                </a:ext>
              </a:extLst>
            </p:cNvPr>
            <p:cNvSpPr txBox="1"/>
            <p:nvPr/>
          </p:nvSpPr>
          <p:spPr>
            <a:xfrm>
              <a:off x="8847646" y="6031349"/>
              <a:ext cx="1287748" cy="2931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Bahij Janna" panose="02040503050201020203" pitchFamily="18" charset="-78"/>
                  <a:cs typeface="Bahij Janna" panose="02040503050201020203" pitchFamily="18" charset="-78"/>
                </a:rPr>
                <a:t>@FAHR_UAE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51EBDA-2380-400F-BE95-E1ACF3E969DC}"/>
                </a:ext>
              </a:extLst>
            </p:cNvPr>
            <p:cNvSpPr txBox="1"/>
            <p:nvPr/>
          </p:nvSpPr>
          <p:spPr>
            <a:xfrm>
              <a:off x="381794" y="6062991"/>
              <a:ext cx="3174206" cy="2931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 rtl="1"/>
              <a:r>
                <a:rPr lang="ar-SA" sz="1800" b="1" kern="0" dirty="0">
                  <a:solidFill>
                    <a:schemeClr val="accent2">
                      <a:lumMod val="75000"/>
                    </a:schemeClr>
                  </a:solidFill>
                  <a:latin typeface="GE Alma Black" panose="00000A00000000000000" pitchFamily="2" charset="-78"/>
                  <a:cs typeface="GE Alma Black" panose="00000A00000000000000" pitchFamily="2" charset="-78"/>
                </a:rPr>
                <a:t>مركز الاتصال الموحد:</a:t>
              </a: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GE Alma Black" panose="00000A00000000000000" pitchFamily="2" charset="-78"/>
                  <a:cs typeface="GE Alma Black" panose="00000A00000000000000" pitchFamily="2" charset="-78"/>
                </a:rPr>
                <a:t>600525524</a:t>
              </a:r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AE04C4D0-B616-45CA-8E50-C56F8630FC0E}"/>
              </a:ext>
            </a:extLst>
          </p:cNvPr>
          <p:cNvSpPr txBox="1">
            <a:spLocks/>
          </p:cNvSpPr>
          <p:nvPr userDrawn="1"/>
        </p:nvSpPr>
        <p:spPr>
          <a:xfrm>
            <a:off x="7470000" y="4724447"/>
            <a:ext cx="4043039" cy="1137125"/>
          </a:xfrm>
          <a:prstGeom prst="rect">
            <a:avLst/>
          </a:prstGeom>
        </p:spPr>
        <p:txBody>
          <a:bodyPr/>
          <a:lstStyle>
            <a:lvl1pPr algn="ctr" defTabSz="91437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ar-SA" sz="6600" b="1" dirty="0">
                <a:solidFill>
                  <a:schemeClr val="accent2">
                    <a:lumMod val="75000"/>
                  </a:schemeClr>
                </a:solidFill>
                <a:latin typeface="GE Alma Black" pitchFamily="2" charset="-78"/>
                <a:cs typeface="GE Alma Black" pitchFamily="2" charset="-78"/>
              </a:rPr>
              <a:t>شكــــــــراً</a:t>
            </a:r>
            <a:endParaRPr lang="en-US" sz="6600" b="1" dirty="0">
              <a:solidFill>
                <a:schemeClr val="accent2">
                  <a:lumMod val="75000"/>
                </a:schemeClr>
              </a:solidFill>
              <a:latin typeface="GE Alma Black" pitchFamily="2" charset="-78"/>
              <a:cs typeface="GE Alma Black" pitchFamily="2" charset="-7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9BF913-6177-463C-968C-1C0DB235A8C6}"/>
              </a:ext>
            </a:extLst>
          </p:cNvPr>
          <p:cNvSpPr/>
          <p:nvPr userDrawn="1"/>
        </p:nvSpPr>
        <p:spPr>
          <a:xfrm>
            <a:off x="8701245" y="3508911"/>
            <a:ext cx="26399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75467"/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rPr>
              <a:t>www.fahr.gov.ae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8E332C-FC0F-40CC-9F7E-14E26CAC483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3181" y="304800"/>
            <a:ext cx="2639961" cy="26399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39E140-1324-428C-A3C0-174600685CF2}"/>
              </a:ext>
            </a:extLst>
          </p:cNvPr>
          <p:cNvSpPr/>
          <p:nvPr userDrawn="1"/>
        </p:nvSpPr>
        <p:spPr>
          <a:xfrm>
            <a:off x="8619309" y="3202331"/>
            <a:ext cx="2803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75467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rPr>
              <a:t>FAHR Website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D9371DA7-4423-406E-9E33-EB1C1E1291AC}"/>
              </a:ext>
            </a:extLst>
          </p:cNvPr>
          <p:cNvSpPr txBox="1">
            <a:spLocks/>
          </p:cNvSpPr>
          <p:nvPr userDrawn="1"/>
        </p:nvSpPr>
        <p:spPr>
          <a:xfrm>
            <a:off x="11512296" y="6392926"/>
            <a:ext cx="56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43AAF68-27A8-4515-B86D-6B6112120E5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lum bright="40000" contrast="-40000"/>
            <a:alphaModFix amt="23000"/>
          </a:blip>
          <a:stretch>
            <a:fillRect/>
          </a:stretch>
        </p:blipFill>
        <p:spPr>
          <a:xfrm>
            <a:off x="7436" y="0"/>
            <a:ext cx="12184564" cy="685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41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03939F5-F302-4C56-B236-419884BD97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>
            <a:off x="7436" y="0"/>
            <a:ext cx="12184564" cy="68538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DF74FF-D5C2-8813-3C99-BAB65F27AA83}"/>
              </a:ext>
            </a:extLst>
          </p:cNvPr>
          <p:cNvSpPr/>
          <p:nvPr userDrawn="1"/>
        </p:nvSpPr>
        <p:spPr>
          <a:xfrm>
            <a:off x="7988967" y="6543735"/>
            <a:ext cx="3446545" cy="225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 rtl="1"/>
            <a:r>
              <a:rPr lang="ar-AE" sz="1200" b="0" kern="1200" dirty="0">
                <a:solidFill>
                  <a:schemeClr val="bg1">
                    <a:lumMod val="50000"/>
                    <a:lumOff val="50000"/>
                  </a:schemeClr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rPr>
              <a:t>مستجدات مشروع إجازة التفرغ للعمل الحر في الحكومة الاتحادية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F0DBDB-4083-A015-18FF-6E6C7778F2D6}"/>
              </a:ext>
            </a:extLst>
          </p:cNvPr>
          <p:cNvCxnSpPr>
            <a:cxnSpLocks/>
          </p:cNvCxnSpPr>
          <p:nvPr userDrawn="1"/>
        </p:nvCxnSpPr>
        <p:spPr>
          <a:xfrm flipH="1">
            <a:off x="249383" y="6675856"/>
            <a:ext cx="7739584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A877059-184C-4B21-B10F-10D346912B8F}"/>
              </a:ext>
            </a:extLst>
          </p:cNvPr>
          <p:cNvSpPr/>
          <p:nvPr userDrawn="1"/>
        </p:nvSpPr>
        <p:spPr>
          <a:xfrm>
            <a:off x="11602734" y="0"/>
            <a:ext cx="284466" cy="114806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CE55653-FD51-4CBA-A59A-05223EEF39AE}"/>
              </a:ext>
            </a:extLst>
          </p:cNvPr>
          <p:cNvSpPr txBox="1">
            <a:spLocks/>
          </p:cNvSpPr>
          <p:nvPr userDrawn="1"/>
        </p:nvSpPr>
        <p:spPr>
          <a:xfrm>
            <a:off x="11512296" y="6392926"/>
            <a:ext cx="563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626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DFA9-333B-4636-91AA-9DD2B2CE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88BC-9AE9-4002-8B84-5220EB1A1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E2427-09F8-492A-A17A-22653A040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D8BD-0261-4A2D-9B77-B292C8B099F5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36F66-8275-43F5-B203-C32930903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C4E5B-4F4C-46EA-9958-1C4796242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2F8-68BB-4267-BD79-A1B90527D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82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4073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536156-B707-0741-93C2-92F9EEF9D1A1}"/>
              </a:ext>
            </a:extLst>
          </p:cNvPr>
          <p:cNvSpPr/>
          <p:nvPr userDrawn="1"/>
        </p:nvSpPr>
        <p:spPr bwMode="auto">
          <a:xfrm>
            <a:off x="0" y="4546600"/>
            <a:ext cx="12192000" cy="23114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algn="ctr" defTabSz="1375467" rtl="1" eaLnBrk="1" latinLnBrk="0" hangingPunct="1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3538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3B7B94B9-A636-F040-A3D8-04F2A20A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90600"/>
            <a:ext cx="107696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467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r>
              <a:rPr lang="ar-SA" dirty="0"/>
              <a:t>اضغط لتحرير العنوان</a:t>
            </a:r>
            <a:endParaRPr lang="en-US" dirty="0"/>
          </a:p>
        </p:txBody>
      </p:sp>
      <p:sp>
        <p:nvSpPr>
          <p:cNvPr id="47" name="Round Same Side Corner Rectangle 46">
            <a:extLst>
              <a:ext uri="{FF2B5EF4-FFF2-40B4-BE49-F238E27FC236}">
                <a16:creationId xmlns:a16="http://schemas.microsoft.com/office/drawing/2014/main" id="{D89D3BED-ECE3-9D4A-B3EB-CAAB463F59F4}"/>
              </a:ext>
            </a:extLst>
          </p:cNvPr>
          <p:cNvSpPr/>
          <p:nvPr userDrawn="1"/>
        </p:nvSpPr>
        <p:spPr>
          <a:xfrm rot="16200000" flipH="1">
            <a:off x="11731145" y="6396478"/>
            <a:ext cx="384047" cy="537665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375467" rtl="1" eaLnBrk="1" latinLnBrk="0" hangingPunct="1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4C744C-FC8E-AA4D-BF77-19E41B6B843E}"/>
              </a:ext>
            </a:extLst>
          </p:cNvPr>
          <p:cNvSpPr txBox="1"/>
          <p:nvPr userDrawn="1"/>
        </p:nvSpPr>
        <p:spPr>
          <a:xfrm>
            <a:off x="10871201" y="6611113"/>
            <a:ext cx="12191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1375467" rtl="1" eaLnBrk="1" latinLnBrk="0" hangingPunct="1"/>
            <a:fld id="{56427F38-63A5-4D63-9399-D970397CA46A}" type="slidenum">
              <a:rPr 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rPr>
              <a:pPr marL="0" algn="r" defTabSz="1375467" rtl="1" eaLnBrk="1" latinLnBrk="0" hangingPunct="1"/>
              <a:t>‹#›</a:t>
            </a:fld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0B82950E-7BB4-EE4B-A8F7-E3B3033AA8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89389" y="1907853"/>
            <a:ext cx="1828800" cy="182594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r>
              <a:rPr lang="ar-SA" dirty="0"/>
              <a:t>اضغط لتحميل الصورة</a:t>
            </a:r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9FB6722-BD78-CC49-A26A-C3D5D912410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41111" y="1907853"/>
            <a:ext cx="1828800" cy="182594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r>
              <a:rPr lang="ar-SA" dirty="0"/>
              <a:t>اضغط لتحميل الصورة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AE5BF5-6934-4141-A085-02CE659403F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2832" y="1907853"/>
            <a:ext cx="1828800" cy="182594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r>
              <a:rPr lang="ar-SA" dirty="0"/>
              <a:t>اضغط لتحميل الصورة</a:t>
            </a:r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7F3CFC98-B167-7B4A-88B7-E9502C72E34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44555" y="1907853"/>
            <a:ext cx="1828800" cy="1825947"/>
          </a:xfrm>
          <a:prstGeom prst="rect">
            <a:avLst/>
          </a:prstGeom>
          <a:ln>
            <a:noFill/>
          </a:ln>
        </p:spPr>
        <p:txBody>
          <a:bodyPr bIns="27432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r>
              <a:rPr lang="ar-SA" dirty="0"/>
              <a:t>اضغط لتحميل الصورة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7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>
            <a:extLst>
              <a:ext uri="{FF2B5EF4-FFF2-40B4-BE49-F238E27FC236}">
                <a16:creationId xmlns:a16="http://schemas.microsoft.com/office/drawing/2014/main" id="{B2C8BECD-DC50-0A45-B6B1-6B449FD58504}"/>
              </a:ext>
            </a:extLst>
          </p:cNvPr>
          <p:cNvSpPr/>
          <p:nvPr userDrawn="1"/>
        </p:nvSpPr>
        <p:spPr>
          <a:xfrm rot="16200000" flipH="1">
            <a:off x="11731145" y="6396478"/>
            <a:ext cx="384047" cy="537665"/>
          </a:xfrm>
          <a:prstGeom prst="round2SameRect">
            <a:avLst/>
          </a:prstGeom>
          <a:solidFill>
            <a:srgbClr val="AD8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375467" rtl="1" eaLnBrk="1" latinLnBrk="0" hangingPunct="1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2B81EA-F6B1-B04E-BF85-4F3EE9283309}"/>
              </a:ext>
            </a:extLst>
          </p:cNvPr>
          <p:cNvSpPr txBox="1"/>
          <p:nvPr userDrawn="1"/>
        </p:nvSpPr>
        <p:spPr>
          <a:xfrm>
            <a:off x="10668000" y="6460124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1375467" rtl="1" eaLnBrk="1" latinLnBrk="0" hangingPunct="1"/>
            <a:fld id="{56427F38-63A5-4D63-9399-D970397CA46A}" type="slidenum">
              <a:rPr lang="en-US" sz="1600" smtClean="0">
                <a:solidFill>
                  <a:schemeClr val="bg1"/>
                </a:solidFill>
                <a:latin typeface="Bahij Janna" panose="02040503050201020203" pitchFamily="18" charset="-78"/>
                <a:cs typeface="Bahij Janna" panose="02040503050201020203" pitchFamily="18" charset="-78"/>
              </a:rPr>
              <a:pPr marL="0" algn="r" defTabSz="1375467" rtl="1" eaLnBrk="1" latinLnBrk="0" hangingPunct="1"/>
              <a:t>‹#›</a:t>
            </a:fld>
            <a:endParaRPr lang="en-US" sz="1600" dirty="0">
              <a:solidFill>
                <a:schemeClr val="bg1"/>
              </a:solidFill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9485003-D02E-9544-A4AD-40704C9BC0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86301" y="2427705"/>
            <a:ext cx="5030956" cy="2697948"/>
          </a:xfrm>
          <a:prstGeom prst="downArrowCallout">
            <a:avLst>
              <a:gd name="adj1" fmla="val 50000"/>
              <a:gd name="adj2" fmla="val 11967"/>
              <a:gd name="adj3" fmla="val 7487"/>
              <a:gd name="adj4" fmla="val 92647"/>
            </a:avLst>
          </a:prstGeom>
          <a:noFill/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r>
              <a:rPr lang="ar-SA" dirty="0"/>
              <a:t>اضغط لتحميل الصورة</a:t>
            </a:r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8DA892A-1FFD-A847-96A2-C205275F83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8243" y="2414871"/>
            <a:ext cx="5030956" cy="2710781"/>
          </a:xfrm>
          <a:prstGeom prst="downArrowCallout">
            <a:avLst>
              <a:gd name="adj1" fmla="val 50000"/>
              <a:gd name="adj2" fmla="val 11967"/>
              <a:gd name="adj3" fmla="val 7487"/>
              <a:gd name="adj4" fmla="val 92647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r>
              <a:rPr lang="ar-SA" dirty="0"/>
              <a:t>اضغط لتحميل الصورة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1A175D-B589-964A-8495-64976C3713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90600"/>
            <a:ext cx="107696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467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r>
              <a:rPr lang="ar-SA" dirty="0"/>
              <a:t>اضغط لتحرير العنوان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18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424E1755-100E-E24A-98E2-B27BA76E061F}"/>
              </a:ext>
            </a:extLst>
          </p:cNvPr>
          <p:cNvSpPr/>
          <p:nvPr userDrawn="1"/>
        </p:nvSpPr>
        <p:spPr>
          <a:xfrm rot="16200000" flipH="1">
            <a:off x="11731145" y="6396478"/>
            <a:ext cx="384047" cy="537665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375467" rtl="1" eaLnBrk="1" latinLnBrk="0" hangingPunct="1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9CB396-0A34-1643-A4E0-3B90A65A0563}"/>
              </a:ext>
            </a:extLst>
          </p:cNvPr>
          <p:cNvSpPr txBox="1"/>
          <p:nvPr userDrawn="1"/>
        </p:nvSpPr>
        <p:spPr>
          <a:xfrm>
            <a:off x="10668000" y="6473286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1375467" rtl="1" eaLnBrk="1" latinLnBrk="0" hangingPunct="1"/>
            <a:fld id="{56427F38-63A5-4D63-9399-D970397CA46A}" type="slidenum">
              <a:rPr lang="en-US" sz="1600" smtClean="0">
                <a:solidFill>
                  <a:schemeClr val="tx1"/>
                </a:solidFill>
                <a:latin typeface="Bahij Janna" panose="02040503050201020203" pitchFamily="18" charset="-78"/>
                <a:cs typeface="Bahij Janna" panose="02040503050201020203" pitchFamily="18" charset="-78"/>
              </a:rPr>
              <a:pPr marL="0" algn="r" defTabSz="1375467" rtl="1" eaLnBrk="1" latinLnBrk="0" hangingPunct="1"/>
              <a:t>‹#›</a:t>
            </a:fld>
            <a:endParaRPr lang="en-US" sz="1600" dirty="0">
              <a:solidFill>
                <a:schemeClr val="tx1"/>
              </a:solidFill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43B003E3-1607-7847-9E03-CCAFB790C6F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720323" y="1963502"/>
            <a:ext cx="1895355" cy="1894789"/>
          </a:xfrm>
          <a:prstGeom prst="ellipse">
            <a:avLst/>
          </a:prstGeom>
          <a:ln w="28575">
            <a:noFill/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r>
              <a:rPr lang="ar-SA" dirty="0"/>
              <a:t>اضغط </a:t>
            </a:r>
          </a:p>
          <a:p>
            <a:r>
              <a:rPr lang="ar-SA" dirty="0"/>
              <a:t>لتحميل الصورة</a:t>
            </a:r>
            <a:endParaRPr lang="en-US" dirty="0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A57C38F8-5CA7-374C-9EE5-A4B33F25FB6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36309" y="1963502"/>
            <a:ext cx="1895355" cy="1894789"/>
          </a:xfrm>
          <a:prstGeom prst="ellipse">
            <a:avLst/>
          </a:prstGeom>
          <a:ln w="28575">
            <a:noFill/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r>
              <a:rPr lang="ar-SA" dirty="0"/>
              <a:t>اضغط </a:t>
            </a:r>
          </a:p>
          <a:p>
            <a:r>
              <a:rPr lang="ar-SA" dirty="0"/>
              <a:t>لتحميل الصورة</a:t>
            </a:r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63CD1659-7AFF-4543-85BD-EFAF5B689CD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28316" y="1963502"/>
            <a:ext cx="1895355" cy="1894789"/>
          </a:xfrm>
          <a:prstGeom prst="ellipse">
            <a:avLst/>
          </a:prstGeom>
          <a:ln w="28575">
            <a:noFill/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r>
              <a:rPr lang="ar-SA" dirty="0"/>
              <a:t>اضغط </a:t>
            </a:r>
          </a:p>
          <a:p>
            <a:r>
              <a:rPr lang="ar-SA" dirty="0"/>
              <a:t>لتحميل الصورة</a:t>
            </a:r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31C1C389-0509-F543-A908-E118FC2EE2F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44303" y="1963502"/>
            <a:ext cx="1895355" cy="1894789"/>
          </a:xfrm>
          <a:prstGeom prst="ellipse">
            <a:avLst/>
          </a:prstGeom>
          <a:ln w="28575">
            <a:noFill/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r>
              <a:rPr lang="ar-SA" dirty="0"/>
              <a:t>اضغط </a:t>
            </a:r>
          </a:p>
          <a:p>
            <a:r>
              <a:rPr lang="ar-SA" dirty="0"/>
              <a:t>لتحميل الصورة</a:t>
            </a:r>
            <a:endParaRPr lang="en-US" dirty="0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7308F038-FA2D-FC44-B5F1-7D48F6C6E6A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52296" y="1963502"/>
            <a:ext cx="1895355" cy="1894789"/>
          </a:xfrm>
          <a:prstGeom prst="ellipse">
            <a:avLst/>
          </a:prstGeom>
          <a:ln w="28575">
            <a:noFill/>
          </a:ln>
        </p:spPr>
        <p:txBody>
          <a:bodyPr bIns="182880" anchor="b"/>
          <a:lstStyle>
            <a:lvl1pPr algn="ctr">
              <a:buNone/>
              <a:defRPr sz="1467">
                <a:solidFill>
                  <a:schemeClr val="tx1">
                    <a:lumMod val="50000"/>
                    <a:lumOff val="50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r>
              <a:rPr lang="ar-SA" dirty="0"/>
              <a:t>اضغط </a:t>
            </a:r>
          </a:p>
          <a:p>
            <a:r>
              <a:rPr lang="ar-SA" dirty="0"/>
              <a:t>لتحميل الصورة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6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727A4913-10DD-9840-8164-4D64E1F9BE28}"/>
              </a:ext>
            </a:extLst>
          </p:cNvPr>
          <p:cNvSpPr/>
          <p:nvPr userDrawn="1"/>
        </p:nvSpPr>
        <p:spPr>
          <a:xfrm rot="16200000" flipH="1">
            <a:off x="11731145" y="6396478"/>
            <a:ext cx="384047" cy="537665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375467" rtl="1" eaLnBrk="1" latinLnBrk="0" hangingPunct="1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7B54EA-C176-6244-A55C-E26E9A1462C0}"/>
              </a:ext>
            </a:extLst>
          </p:cNvPr>
          <p:cNvSpPr txBox="1"/>
          <p:nvPr userDrawn="1"/>
        </p:nvSpPr>
        <p:spPr>
          <a:xfrm>
            <a:off x="10618839" y="6492328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1375467" rtl="1" eaLnBrk="1" latinLnBrk="0" hangingPunct="1"/>
            <a:fld id="{56427F38-63A5-4D63-9399-D970397CA46A}" type="slidenum">
              <a:rPr 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rPr>
              <a:pPr marL="0" algn="r" defTabSz="1375467" rtl="1" eaLnBrk="1" latinLnBrk="0" hangingPunct="1"/>
              <a:t>‹#›</a:t>
            </a:fld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3BD2D7-02E7-4348-ACD1-AD6A15C5A0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584200"/>
            <a:ext cx="107696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467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r>
              <a:rPr lang="ar-SA" dirty="0"/>
              <a:t>اضغط لتحرير العنوان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37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78B03255-D1BA-264C-A71F-80756B3EC8B7}"/>
              </a:ext>
            </a:extLst>
          </p:cNvPr>
          <p:cNvSpPr/>
          <p:nvPr userDrawn="1"/>
        </p:nvSpPr>
        <p:spPr>
          <a:xfrm rot="16200000" flipH="1">
            <a:off x="11731145" y="6396478"/>
            <a:ext cx="384047" cy="537665"/>
          </a:xfrm>
          <a:prstGeom prst="round2SameRect">
            <a:avLst/>
          </a:prstGeom>
          <a:solidFill>
            <a:srgbClr val="AD8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375467" rtl="1" eaLnBrk="1" latinLnBrk="0" hangingPunct="1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D3ECD-EB9C-EA4A-8544-F1E81B616320}"/>
              </a:ext>
            </a:extLst>
          </p:cNvPr>
          <p:cNvSpPr txBox="1"/>
          <p:nvPr userDrawn="1"/>
        </p:nvSpPr>
        <p:spPr>
          <a:xfrm>
            <a:off x="10668000" y="6460124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1375467" rtl="1" eaLnBrk="1" latinLnBrk="0" hangingPunct="1"/>
            <a:fld id="{56427F38-63A5-4D63-9399-D970397CA46A}" type="slidenum">
              <a:rPr lang="en-US" sz="1600" smtClean="0">
                <a:solidFill>
                  <a:schemeClr val="bg1"/>
                </a:solidFill>
                <a:latin typeface="Bahij Janna" panose="02040503050201020203" pitchFamily="18" charset="-78"/>
                <a:cs typeface="Bahij Janna" panose="02040503050201020203" pitchFamily="18" charset="-78"/>
              </a:rPr>
              <a:pPr marL="0" algn="r" defTabSz="1375467" rtl="1" eaLnBrk="1" latinLnBrk="0" hangingPunct="1"/>
              <a:t>‹#›</a:t>
            </a:fld>
            <a:endParaRPr lang="en-US" sz="1600" dirty="0">
              <a:solidFill>
                <a:schemeClr val="bg1"/>
              </a:solidFill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A44A92-4996-AF45-9FA0-B66C6425C669}"/>
              </a:ext>
            </a:extLst>
          </p:cNvPr>
          <p:cNvGrpSpPr/>
          <p:nvPr userDrawn="1"/>
        </p:nvGrpSpPr>
        <p:grpSpPr>
          <a:xfrm>
            <a:off x="11747904" y="1021157"/>
            <a:ext cx="444096" cy="410251"/>
            <a:chOff x="9337330" y="250807"/>
            <a:chExt cx="574106" cy="530353"/>
          </a:xfrm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F850A1B4-DC21-6243-85E0-668BDFBF0149}"/>
                </a:ext>
              </a:extLst>
            </p:cNvPr>
            <p:cNvSpPr/>
            <p:nvPr/>
          </p:nvSpPr>
          <p:spPr>
            <a:xfrm rot="16200000">
              <a:off x="9300754" y="287383"/>
              <a:ext cx="530352" cy="457200"/>
            </a:xfrm>
            <a:prstGeom prst="triangle">
              <a:avLst/>
            </a:prstGeom>
            <a:solidFill>
              <a:srgbClr val="B78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Bahij Janna" panose="02040503050201020203" pitchFamily="18" charset="-78"/>
                <a:cs typeface="Bahij Janna" panose="02040503050201020203" pitchFamily="18" charset="-78"/>
              </a:endParaRP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ED68747A-37F0-E242-B777-9A7E1725BB3C}"/>
                </a:ext>
              </a:extLst>
            </p:cNvPr>
            <p:cNvSpPr/>
            <p:nvPr/>
          </p:nvSpPr>
          <p:spPr>
            <a:xfrm rot="16200000">
              <a:off x="9417660" y="287383"/>
              <a:ext cx="530352" cy="457201"/>
            </a:xfrm>
            <a:prstGeom prst="triangle">
              <a:avLst/>
            </a:prstGeom>
            <a:solidFill>
              <a:srgbClr val="7F7F7F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Bahij Janna" panose="02040503050201020203" pitchFamily="18" charset="-78"/>
                <a:cs typeface="Bahij Janna" panose="02040503050201020203" pitchFamily="18" charset="-78"/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A8D3C5D-33A8-ED42-AC28-CAA28F124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1" y="990600"/>
            <a:ext cx="11247935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r">
              <a:defRPr sz="3467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r>
              <a:rPr lang="ar-SA" dirty="0"/>
              <a:t>اضغط لتحرير العنوان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06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EB72260-8B02-C84E-B0A7-C2DBCE141E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0" y="990600"/>
            <a:ext cx="107696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467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r>
              <a:rPr lang="ar-SA" dirty="0"/>
              <a:t>اضغط لتحرير العنوان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FD79A-8FFA-564B-9E00-5ED37564B7FE}"/>
              </a:ext>
            </a:extLst>
          </p:cNvPr>
          <p:cNvSpPr txBox="1"/>
          <p:nvPr userDrawn="1"/>
        </p:nvSpPr>
        <p:spPr>
          <a:xfrm>
            <a:off x="11582400" y="6488668"/>
            <a:ext cx="609600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algn="r" defTabSz="1375467" rtl="1" eaLnBrk="1" latinLnBrk="0" hangingPunct="1"/>
            <a:fld id="{56427F38-63A5-4D63-9399-D970397CA46A}" type="slidenum">
              <a:rPr lang="en-US" sz="1600" smtClean="0">
                <a:solidFill>
                  <a:schemeClr val="tx1"/>
                </a:solidFill>
                <a:latin typeface="Bahij Janna" panose="02040503050201020203" pitchFamily="18" charset="-78"/>
                <a:cs typeface="Bahij Janna" panose="02040503050201020203" pitchFamily="18" charset="-78"/>
              </a:rPr>
              <a:pPr marL="0" algn="r" defTabSz="1375467" rtl="1" eaLnBrk="1" latinLnBrk="0" hangingPunct="1"/>
              <a:t>‹#›</a:t>
            </a:fld>
            <a:endParaRPr lang="en-US" sz="1600" dirty="0">
              <a:solidFill>
                <a:schemeClr val="tx1"/>
              </a:solidFill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1849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6">
            <a:extLst>
              <a:ext uri="{FF2B5EF4-FFF2-40B4-BE49-F238E27FC236}">
                <a16:creationId xmlns:a16="http://schemas.microsoft.com/office/drawing/2014/main" id="{E0AB90C5-EFC1-9247-9AE1-D05D56C9DB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801" y="76199"/>
            <a:ext cx="522855" cy="706957"/>
          </a:xfrm>
          <a:prstGeom prst="rect">
            <a:avLst/>
          </a:prstGeom>
        </p:spPr>
      </p:pic>
      <p:pic>
        <p:nvPicPr>
          <p:cNvPr id="4" name="صورة 7">
            <a:extLst>
              <a:ext uri="{FF2B5EF4-FFF2-40B4-BE49-F238E27FC236}">
                <a16:creationId xmlns:a16="http://schemas.microsoft.com/office/drawing/2014/main" id="{2225D257-73CA-AF42-98C6-82119B2188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1" y="177295"/>
            <a:ext cx="3142593" cy="504768"/>
          </a:xfrm>
          <a:prstGeom prst="rect">
            <a:avLst/>
          </a:prstGeom>
        </p:spPr>
      </p:pic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D872C398-0C50-864F-A474-24BAAD92922F}"/>
              </a:ext>
            </a:extLst>
          </p:cNvPr>
          <p:cNvSpPr/>
          <p:nvPr userDrawn="1"/>
        </p:nvSpPr>
        <p:spPr>
          <a:xfrm rot="16200000" flipH="1">
            <a:off x="11731145" y="6396478"/>
            <a:ext cx="384047" cy="537665"/>
          </a:xfrm>
          <a:prstGeom prst="round2SameRect">
            <a:avLst/>
          </a:prstGeom>
          <a:solidFill>
            <a:srgbClr val="AD8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375467" rtl="1" eaLnBrk="1" latinLnBrk="0" hangingPunct="1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3B8BA-E8EC-EF45-A88D-084F1104F886}"/>
              </a:ext>
            </a:extLst>
          </p:cNvPr>
          <p:cNvSpPr txBox="1"/>
          <p:nvPr userDrawn="1"/>
        </p:nvSpPr>
        <p:spPr>
          <a:xfrm>
            <a:off x="10668000" y="6460124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1375467" rtl="1" eaLnBrk="1" latinLnBrk="0" hangingPunct="1"/>
            <a:fld id="{56427F38-63A5-4D63-9399-D970397CA46A}" type="slidenum">
              <a:rPr lang="en-US" sz="1600" smtClean="0">
                <a:solidFill>
                  <a:schemeClr val="bg1"/>
                </a:solidFill>
                <a:latin typeface="Bahij Janna" panose="02040503050201020203" pitchFamily="18" charset="-78"/>
                <a:cs typeface="Bahij Janna" panose="02040503050201020203" pitchFamily="18" charset="-78"/>
              </a:rPr>
              <a:pPr marL="0" algn="r" defTabSz="1375467" rtl="1" eaLnBrk="1" latinLnBrk="0" hangingPunct="1"/>
              <a:t>‹#›</a:t>
            </a:fld>
            <a:endParaRPr lang="en-US" sz="1600" dirty="0">
              <a:solidFill>
                <a:schemeClr val="bg1"/>
              </a:solidFill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3819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42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2C58F-8FFF-4CDC-8624-F00E93BC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0A943-CB82-4D68-BB38-753384996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0F961-9893-48CA-B31C-27366E835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D8BD-0261-4A2D-9B77-B292C8B099F5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E19F-7991-4EF4-8F3F-94FF4E9AA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22702-78C9-4517-8F89-7E4915B96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2F8-68BB-4267-BD79-A1B90527D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596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3110E0-0BEE-864F-8FB8-8807B2B9FFE2}"/>
              </a:ext>
            </a:extLst>
          </p:cNvPr>
          <p:cNvSpPr/>
          <p:nvPr userDrawn="1"/>
        </p:nvSpPr>
        <p:spPr bwMode="auto">
          <a:xfrm>
            <a:off x="9907" y="0"/>
            <a:ext cx="12182093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0A9DE1-5CEB-1B4A-9856-B074E78D1A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6800" y="3040111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6400" b="1" baseline="0">
                <a:solidFill>
                  <a:schemeClr val="bg1"/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r>
              <a:rPr lang="ar-SA" dirty="0"/>
              <a:t>اضغط لتحرير العنوان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38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E971B4-9760-F84A-BBD3-C405F30AEE5C}"/>
              </a:ext>
            </a:extLst>
          </p:cNvPr>
          <p:cNvSpPr/>
          <p:nvPr userDrawn="1"/>
        </p:nvSpPr>
        <p:spPr bwMode="auto">
          <a:xfrm>
            <a:off x="9907" y="0"/>
            <a:ext cx="12182093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algn="ctr" defTabSz="1375467" rtl="1" eaLnBrk="1" latinLnBrk="0" hangingPunct="1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3476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28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927B052-2A92-9E40-9DF9-1B3257D2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76" y="6437066"/>
            <a:ext cx="2743200" cy="365125"/>
          </a:xfrm>
        </p:spPr>
        <p:txBody>
          <a:bodyPr/>
          <a:lstStyle>
            <a:lvl1pPr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fld id="{42222EDE-62CC-ED4B-A931-E08B4D3F55F9}" type="slidenum">
              <a:rPr lang="en-US" smtClean="0">
                <a:latin typeface="Bahij Janna" panose="02040503050201020203" pitchFamily="18" charset="-78"/>
                <a:cs typeface="Bahij Janna" panose="02040503050201020203" pitchFamily="18" charset="-78"/>
              </a:rPr>
              <a:pPr algn="l"/>
              <a:t>‹#›</a:t>
            </a:fld>
            <a:endParaRPr lang="en-US" dirty="0"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057789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62" y="6409616"/>
            <a:ext cx="382479" cy="365125"/>
          </a:xfrm>
        </p:spPr>
        <p:txBody>
          <a:bodyPr/>
          <a:lstStyle>
            <a:lvl1pPr algn="ctr">
              <a:defRPr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9744D00-8526-4F14-8DC8-DD5631C32E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884025" y="0"/>
            <a:ext cx="330797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4C3BC1-6DD3-0748-9C40-D52AC2FA71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27401" y="69615"/>
            <a:ext cx="353192" cy="50818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153526" y="1065214"/>
            <a:ext cx="2857500" cy="479503"/>
          </a:xfrm>
        </p:spPr>
        <p:txBody>
          <a:bodyPr anchor="ctr"/>
          <a:lstStyle>
            <a:lvl1pPr marL="0" indent="0" algn="ctr" rtl="1">
              <a:buNone/>
              <a:defRPr b="1">
                <a:solidFill>
                  <a:schemeClr val="accent1"/>
                </a:solidFill>
              </a:defRPr>
            </a:lvl1pPr>
            <a:lvl2pPr algn="ctr" rtl="1">
              <a:defRPr>
                <a:solidFill>
                  <a:schemeClr val="accent1"/>
                </a:solidFill>
              </a:defRPr>
            </a:lvl2pPr>
            <a:lvl3pPr algn="ctr" rtl="1">
              <a:defRPr>
                <a:solidFill>
                  <a:schemeClr val="accent1"/>
                </a:solidFill>
              </a:defRPr>
            </a:lvl3pPr>
            <a:lvl4pPr algn="ctr" rtl="1">
              <a:defRPr>
                <a:solidFill>
                  <a:schemeClr val="accent1"/>
                </a:solidFill>
              </a:defRPr>
            </a:lvl4pPr>
            <a:lvl5pPr algn="ctr" rtl="1"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27151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72274" y="703386"/>
            <a:ext cx="10821540" cy="1105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" name="Rectangle 7"/>
          <p:cNvSpPr/>
          <p:nvPr userDrawn="1"/>
        </p:nvSpPr>
        <p:spPr>
          <a:xfrm>
            <a:off x="92111" y="6408303"/>
            <a:ext cx="380163" cy="3131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404" y="6376447"/>
            <a:ext cx="442965" cy="365125"/>
          </a:xfrm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fld id="{DB632188-AEEC-4CA6-BF0E-2BCE266180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4606EE-6E02-4FD0-9A98-FBA7507A9365}"/>
              </a:ext>
            </a:extLst>
          </p:cNvPr>
          <p:cNvSpPr txBox="1"/>
          <p:nvPr userDrawn="1"/>
        </p:nvSpPr>
        <p:spPr>
          <a:xfrm>
            <a:off x="898189" y="1030956"/>
            <a:ext cx="1007319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 rtl="1">
              <a:defRPr/>
            </a:pPr>
            <a:endParaRPr lang="ar-AE" sz="2400" b="1" dirty="0">
              <a:solidFill>
                <a:schemeClr val="accent4"/>
              </a:solidFill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898187" y="1022103"/>
            <a:ext cx="10073199" cy="470516"/>
          </a:xfrm>
        </p:spPr>
        <p:txBody>
          <a:bodyPr/>
          <a:lstStyle>
            <a:lvl1pPr marL="0" indent="0" algn="r" rtl="1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1757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03FF-32E1-4B6B-92C1-D021201D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605CF-C87F-4F3A-B751-E166D3EB4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C2F51-2096-42D6-9A32-309569CA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018D9-4723-492C-B3A6-0FACF147C40A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A731B-04CE-4460-ABE1-ED8FA23D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3B41E-5DC8-497D-84F9-63701389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E9D10-84DF-45B8-9674-D1BC5AEA9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679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4743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EB72260-8B02-C84E-B0A7-C2DBCE141E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201" y="587500"/>
            <a:ext cx="107696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8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GE Alma Black" pitchFamily="2" charset="-78"/>
                <a:cs typeface="GE Alma Black" pitchFamily="2" charset="-78"/>
              </a:defRPr>
            </a:lvl1pPr>
          </a:lstStyle>
          <a:p>
            <a:r>
              <a:rPr lang="ar-SA" dirty="0"/>
              <a:t>اضغط لتحرير العنوان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8438E-A6BC-47A8-82E3-4283E9B7C6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1" y="0"/>
            <a:ext cx="12190412" cy="6858000"/>
          </a:xfrm>
          <a:prstGeom prst="rect">
            <a:avLst/>
          </a:prstGeom>
        </p:spPr>
      </p:pic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576B39F9-6A13-2145-99B2-6BFDFACEB894}"/>
              </a:ext>
            </a:extLst>
          </p:cNvPr>
          <p:cNvSpPr/>
          <p:nvPr userDrawn="1"/>
        </p:nvSpPr>
        <p:spPr>
          <a:xfrm rot="16200000" flipH="1">
            <a:off x="11731149" y="6396484"/>
            <a:ext cx="384047" cy="537665"/>
          </a:xfrm>
          <a:prstGeom prst="round2SameRect">
            <a:avLst/>
          </a:prstGeom>
          <a:solidFill>
            <a:srgbClr val="AD8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1031429" rtl="1" eaLnBrk="1" latinLnBrk="0" hangingPunct="1"/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090FD-5521-B168-FF40-6AFC28265513}"/>
              </a:ext>
            </a:extLst>
          </p:cNvPr>
          <p:cNvSpPr txBox="1"/>
          <p:nvPr userDrawn="1"/>
        </p:nvSpPr>
        <p:spPr>
          <a:xfrm>
            <a:off x="10871205" y="6597135"/>
            <a:ext cx="12191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1031429" rtl="1" eaLnBrk="1" latinLnBrk="0" hangingPunct="1"/>
            <a:fld id="{56427F38-63A5-4D63-9399-D970397CA46A}" type="slidenum">
              <a:rPr lang="en-US" sz="1200" b="1" smtClean="0">
                <a:solidFill>
                  <a:schemeClr val="bg1"/>
                </a:solidFill>
                <a:latin typeface="Bahij Janna" panose="02040503050201020203" pitchFamily="18" charset="-78"/>
                <a:cs typeface="Bahij Janna" panose="02040503050201020203" pitchFamily="18" charset="-78"/>
              </a:rPr>
              <a:pPr marL="0" algn="r" defTabSz="1031429" rtl="1" eaLnBrk="1" latinLnBrk="0" hangingPunct="1"/>
              <a:t>‹#›</a:t>
            </a:fld>
            <a:endParaRPr lang="en-US" sz="1200" b="1" dirty="0">
              <a:solidFill>
                <a:schemeClr val="bg1"/>
              </a:solidFill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1382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D81B8A-E00E-45AD-9CA9-2B00BB40DD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1" r="15923"/>
          <a:stretch/>
        </p:blipFill>
        <p:spPr>
          <a:xfrm>
            <a:off x="7137967" y="0"/>
            <a:ext cx="434283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E5559A-8356-4C99-A5A4-0C63134C342E}"/>
              </a:ext>
            </a:extLst>
          </p:cNvPr>
          <p:cNvSpPr/>
          <p:nvPr userDrawn="1"/>
        </p:nvSpPr>
        <p:spPr bwMode="auto">
          <a:xfrm>
            <a:off x="7137967" y="0"/>
            <a:ext cx="4342836" cy="6857339"/>
          </a:xfrm>
          <a:prstGeom prst="rect">
            <a:avLst/>
          </a:prstGeom>
          <a:solidFill>
            <a:srgbClr val="006FC0">
              <a:alpha val="2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B72260-8B02-C84E-B0A7-C2DBCE141E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5992" y="351816"/>
            <a:ext cx="3327669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6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Alma Black" pitchFamily="2" charset="-78"/>
                <a:cs typeface="GE Alma Black" pitchFamily="2" charset="-78"/>
              </a:defRPr>
            </a:lvl1pPr>
          </a:lstStyle>
          <a:p>
            <a:r>
              <a:rPr lang="ar-SA" dirty="0"/>
              <a:t>اضغط لتحرير العنوان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090FD-5521-B168-FF40-6AFC28265513}"/>
              </a:ext>
            </a:extLst>
          </p:cNvPr>
          <p:cNvSpPr txBox="1"/>
          <p:nvPr userDrawn="1"/>
        </p:nvSpPr>
        <p:spPr>
          <a:xfrm>
            <a:off x="10871205" y="6597135"/>
            <a:ext cx="12191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1031429" rtl="1" eaLnBrk="1" latinLnBrk="0" hangingPunct="1"/>
            <a:fld id="{56427F38-63A5-4D63-9399-D970397CA46A}" type="slidenum">
              <a:rPr lang="en-US" sz="1200" b="1" smtClean="0">
                <a:solidFill>
                  <a:schemeClr val="accent2">
                    <a:lumMod val="7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rPr>
              <a:pPr marL="0" algn="r" defTabSz="1031429" rtl="1" eaLnBrk="1" latinLnBrk="0" hangingPunct="1"/>
              <a:t>‹#›</a:t>
            </a:fld>
            <a:endParaRPr lang="en-US" sz="1200" b="1" dirty="0">
              <a:solidFill>
                <a:schemeClr val="accent2">
                  <a:lumMod val="75000"/>
                </a:schemeClr>
              </a:solidFill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8F0B8-68DC-4ABC-ACBF-3D220C9C67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-40000"/>
            <a:alphaModFix amt="23000"/>
          </a:blip>
          <a:stretch>
            <a:fillRect/>
          </a:stretch>
        </p:blipFill>
        <p:spPr>
          <a:xfrm flipV="1">
            <a:off x="1" y="0"/>
            <a:ext cx="12190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17348-88F0-4A47-B754-8B863CB3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B5848-0B12-4093-9BBC-A7D30CA9E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BBAA1-72A7-4619-B7BF-0BC925B96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787E4-A320-48D3-B85A-32E518FFC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D8BD-0261-4A2D-9B77-B292C8B099F5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6508B-2776-4B82-A93B-F005020F6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46068-2791-4EF3-BA6F-30A3BBB4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2F8-68BB-4267-BD79-A1B90527D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160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68F0B8-68DC-4ABC-ACBF-3D220C9C67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1" y="0"/>
            <a:ext cx="1219041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B6B42B-F359-4E63-9ED5-A0C7EBC1A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8" r="33244"/>
          <a:stretch/>
        </p:blipFill>
        <p:spPr>
          <a:xfrm>
            <a:off x="7531265" y="0"/>
            <a:ext cx="3657124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E9648B-C979-4999-B727-BC41CA654795}"/>
              </a:ext>
            </a:extLst>
          </p:cNvPr>
          <p:cNvSpPr/>
          <p:nvPr userDrawn="1"/>
        </p:nvSpPr>
        <p:spPr bwMode="auto">
          <a:xfrm>
            <a:off x="7531265" y="661"/>
            <a:ext cx="3657124" cy="6857339"/>
          </a:xfrm>
          <a:prstGeom prst="rect">
            <a:avLst/>
          </a:prstGeom>
          <a:solidFill>
            <a:srgbClr val="003760">
              <a:alpha val="3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B72260-8B02-C84E-B0A7-C2DBCE141E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8847" y="979366"/>
            <a:ext cx="2641957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6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Alma Black" pitchFamily="2" charset="-78"/>
                <a:cs typeface="GE Alma Black" pitchFamily="2" charset="-78"/>
              </a:defRPr>
            </a:lvl1pPr>
          </a:lstStyle>
          <a:p>
            <a:r>
              <a:rPr lang="ar-SA" dirty="0"/>
              <a:t>اضغط لتحرير العنوان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090FD-5521-B168-FF40-6AFC28265513}"/>
              </a:ext>
            </a:extLst>
          </p:cNvPr>
          <p:cNvSpPr txBox="1"/>
          <p:nvPr userDrawn="1"/>
        </p:nvSpPr>
        <p:spPr>
          <a:xfrm>
            <a:off x="10871205" y="6597135"/>
            <a:ext cx="12191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r" defTabSz="1031592" rtl="1">
              <a:defRPr sz="1200" b="1">
                <a:solidFill>
                  <a:schemeClr val="accent2">
                    <a:lumMod val="7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pPr lvl="0"/>
            <a:fld id="{56427F38-63A5-4D63-9399-D970397CA46A}" type="slidenum">
              <a:rPr lang="en-US" sz="1200" smtClean="0"/>
              <a:pPr lvl="0"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31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3B80C1D-D93A-464D-BFFD-BAC601DE8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9" r="16751"/>
          <a:stretch/>
        </p:blipFill>
        <p:spPr>
          <a:xfrm>
            <a:off x="7531263" y="663"/>
            <a:ext cx="3657124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E9648B-C979-4999-B727-BC41CA654795}"/>
              </a:ext>
            </a:extLst>
          </p:cNvPr>
          <p:cNvSpPr/>
          <p:nvPr userDrawn="1"/>
        </p:nvSpPr>
        <p:spPr bwMode="auto">
          <a:xfrm>
            <a:off x="7531263" y="1324"/>
            <a:ext cx="3657124" cy="6857339"/>
          </a:xfrm>
          <a:prstGeom prst="rect">
            <a:avLst/>
          </a:prstGeom>
          <a:solidFill>
            <a:srgbClr val="003760">
              <a:alpha val="3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8F0B8-68DC-4ABC-ACBF-3D220C9C67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-40000"/>
            <a:alphaModFix amt="23000"/>
          </a:blip>
          <a:stretch>
            <a:fillRect/>
          </a:stretch>
        </p:blipFill>
        <p:spPr>
          <a:xfrm flipV="1">
            <a:off x="1" y="0"/>
            <a:ext cx="1219041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090FD-5521-B168-FF40-6AFC28265513}"/>
              </a:ext>
            </a:extLst>
          </p:cNvPr>
          <p:cNvSpPr txBox="1"/>
          <p:nvPr userDrawn="1"/>
        </p:nvSpPr>
        <p:spPr>
          <a:xfrm>
            <a:off x="10871205" y="6597135"/>
            <a:ext cx="12191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r" defTabSz="1031592" rtl="1">
              <a:defRPr sz="1200" b="1">
                <a:solidFill>
                  <a:schemeClr val="accent2">
                    <a:lumMod val="7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pPr lvl="0"/>
            <a:fld id="{56427F38-63A5-4D63-9399-D970397CA46A}" type="slidenum">
              <a:rPr lang="en-US" sz="1200" smtClean="0"/>
              <a:pPr lvl="0"/>
              <a:t>‹#›</a:t>
            </a:fld>
            <a:endParaRPr lang="en-US" sz="1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B72260-8B02-C84E-B0A7-C2DBCE141E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8847" y="979366"/>
            <a:ext cx="2641957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6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Alma Black" pitchFamily="2" charset="-78"/>
                <a:cs typeface="GE Alma Black" pitchFamily="2" charset="-78"/>
              </a:defRPr>
            </a:lvl1pPr>
          </a:lstStyle>
          <a:p>
            <a:r>
              <a:rPr lang="ar-SA" dirty="0"/>
              <a:t>اضغط لتحرير العنوان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0ABF29F-7038-4D31-A0E4-95F452EE6B61}"/>
              </a:ext>
            </a:extLst>
          </p:cNvPr>
          <p:cNvSpPr/>
          <p:nvPr userDrawn="1"/>
        </p:nvSpPr>
        <p:spPr bwMode="auto">
          <a:xfrm flipH="1">
            <a:off x="1" y="785480"/>
            <a:ext cx="12190412" cy="281320"/>
          </a:xfrm>
          <a:prstGeom prst="rect">
            <a:avLst/>
          </a:prstGeom>
          <a:solidFill>
            <a:srgbClr val="BFBFBF">
              <a:alpha val="4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8F0B8-68DC-4ABC-ACBF-3D220C9C67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1" y="0"/>
            <a:ext cx="1219041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090FD-5521-B168-FF40-6AFC28265513}"/>
              </a:ext>
            </a:extLst>
          </p:cNvPr>
          <p:cNvSpPr txBox="1"/>
          <p:nvPr userDrawn="1"/>
        </p:nvSpPr>
        <p:spPr>
          <a:xfrm>
            <a:off x="10871205" y="6597135"/>
            <a:ext cx="12191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r" defTabSz="1031592" rtl="1">
              <a:defRPr sz="1200" b="1">
                <a:solidFill>
                  <a:schemeClr val="accent2">
                    <a:lumMod val="7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pPr lvl="0"/>
            <a:fld id="{56427F38-63A5-4D63-9399-D970397CA46A}" type="slidenum">
              <a:rPr lang="en-US" sz="1200" smtClean="0"/>
              <a:pPr lvl="0"/>
              <a:t>‹#›</a:t>
            </a:fld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B80C1D-D93A-464D-BFFD-BAC601DE8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9" t="38879" r="13525" b="34454"/>
          <a:stretch/>
        </p:blipFill>
        <p:spPr>
          <a:xfrm>
            <a:off x="9492121" y="479165"/>
            <a:ext cx="2482865" cy="11210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E9648B-C979-4999-B727-BC41CA654795}"/>
              </a:ext>
            </a:extLst>
          </p:cNvPr>
          <p:cNvSpPr/>
          <p:nvPr userDrawn="1"/>
        </p:nvSpPr>
        <p:spPr bwMode="auto">
          <a:xfrm>
            <a:off x="9715429" y="152400"/>
            <a:ext cx="2474985" cy="1295400"/>
          </a:xfrm>
          <a:prstGeom prst="rect">
            <a:avLst/>
          </a:prstGeom>
          <a:solidFill>
            <a:srgbClr val="003760">
              <a:alpha val="3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B72260-8B02-C84E-B0A7-C2DBCE141E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92119" y="140639"/>
            <a:ext cx="236189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justLow" rtl="1">
              <a:defRPr sz="32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Alma Black" pitchFamily="2" charset="-78"/>
                <a:cs typeface="GE Alma Black" pitchFamily="2" charset="-78"/>
              </a:defRPr>
            </a:lvl1pPr>
          </a:lstStyle>
          <a:p>
            <a:r>
              <a:rPr lang="ar-AE" dirty="0"/>
              <a:t>مؤشرات الأداء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29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B8A9F58-90B9-44AB-821B-1820706C9F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8254" y="663"/>
            <a:ext cx="3657124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E9648B-C979-4999-B727-BC41CA654795}"/>
              </a:ext>
            </a:extLst>
          </p:cNvPr>
          <p:cNvSpPr/>
          <p:nvPr userDrawn="1"/>
        </p:nvSpPr>
        <p:spPr bwMode="auto">
          <a:xfrm>
            <a:off x="7528254" y="1324"/>
            <a:ext cx="3657124" cy="6857339"/>
          </a:xfrm>
          <a:prstGeom prst="rect">
            <a:avLst/>
          </a:prstGeom>
          <a:solidFill>
            <a:srgbClr val="003760">
              <a:alpha val="3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B72260-8B02-C84E-B0A7-C2DBCE141E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8847" y="979366"/>
            <a:ext cx="2641957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6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Alma Black" pitchFamily="2" charset="-78"/>
                <a:cs typeface="GE Alma Black" pitchFamily="2" charset="-78"/>
              </a:defRPr>
            </a:lvl1pPr>
          </a:lstStyle>
          <a:p>
            <a:r>
              <a:rPr lang="ar-SA" dirty="0"/>
              <a:t>اضغط لتحرير العنوان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1A000C-7889-44A8-B69D-C0DC593BBA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-40000"/>
            <a:alphaModFix amt="23000"/>
          </a:blip>
          <a:stretch>
            <a:fillRect/>
          </a:stretch>
        </p:blipFill>
        <p:spPr>
          <a:xfrm flipV="1">
            <a:off x="1591" y="-1324"/>
            <a:ext cx="1219041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090FD-5521-B168-FF40-6AFC28265513}"/>
              </a:ext>
            </a:extLst>
          </p:cNvPr>
          <p:cNvSpPr txBox="1"/>
          <p:nvPr userDrawn="1"/>
        </p:nvSpPr>
        <p:spPr>
          <a:xfrm>
            <a:off x="10871205" y="6597135"/>
            <a:ext cx="12191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r" defTabSz="1031592" rtl="1">
              <a:defRPr sz="1200" b="1">
                <a:solidFill>
                  <a:schemeClr val="accent2">
                    <a:lumMod val="7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pPr lvl="0"/>
            <a:fld id="{56427F38-63A5-4D63-9399-D970397CA46A}" type="slidenum">
              <a:rPr lang="en-US" sz="1200" smtClean="0"/>
              <a:pPr lvl="0"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3206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0ABF29F-7038-4D31-A0E4-95F452EE6B61}"/>
              </a:ext>
            </a:extLst>
          </p:cNvPr>
          <p:cNvSpPr/>
          <p:nvPr userDrawn="1"/>
        </p:nvSpPr>
        <p:spPr bwMode="auto">
          <a:xfrm flipH="1">
            <a:off x="1" y="785480"/>
            <a:ext cx="12190412" cy="281320"/>
          </a:xfrm>
          <a:prstGeom prst="rect">
            <a:avLst/>
          </a:prstGeom>
          <a:solidFill>
            <a:srgbClr val="BFBFBF">
              <a:alpha val="4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8F0B8-68DC-4ABC-ACBF-3D220C9C67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1" y="0"/>
            <a:ext cx="1219041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090FD-5521-B168-FF40-6AFC28265513}"/>
              </a:ext>
            </a:extLst>
          </p:cNvPr>
          <p:cNvSpPr txBox="1"/>
          <p:nvPr userDrawn="1"/>
        </p:nvSpPr>
        <p:spPr>
          <a:xfrm>
            <a:off x="10871205" y="6597135"/>
            <a:ext cx="12191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r" defTabSz="1031592" rtl="1">
              <a:defRPr sz="1200" b="1">
                <a:solidFill>
                  <a:schemeClr val="accent2">
                    <a:lumMod val="7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pPr lvl="0"/>
            <a:fld id="{56427F38-63A5-4D63-9399-D970397CA46A}" type="slidenum">
              <a:rPr lang="en-US" sz="1200" smtClean="0"/>
              <a:pPr lvl="0"/>
              <a:t>‹#›</a:t>
            </a:fld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F5AC3B-1A6A-402D-B8B9-498983967A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2" b="64380"/>
          <a:stretch/>
        </p:blipFill>
        <p:spPr>
          <a:xfrm>
            <a:off x="9499870" y="476055"/>
            <a:ext cx="2467365" cy="11210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E9648B-C979-4999-B727-BC41CA654795}"/>
              </a:ext>
            </a:extLst>
          </p:cNvPr>
          <p:cNvSpPr/>
          <p:nvPr userDrawn="1"/>
        </p:nvSpPr>
        <p:spPr bwMode="auto">
          <a:xfrm>
            <a:off x="9715429" y="152400"/>
            <a:ext cx="2474985" cy="1295400"/>
          </a:xfrm>
          <a:prstGeom prst="rect">
            <a:avLst/>
          </a:prstGeom>
          <a:solidFill>
            <a:srgbClr val="003760">
              <a:alpha val="3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B72260-8B02-C84E-B0A7-C2DBCE141E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92119" y="140639"/>
            <a:ext cx="236189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justLow" rtl="1">
              <a:defRPr sz="32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Alma Black" pitchFamily="2" charset="-78"/>
                <a:cs typeface="GE Alma Black" pitchFamily="2" charset="-78"/>
              </a:defRPr>
            </a:lvl1pPr>
          </a:lstStyle>
          <a:p>
            <a:r>
              <a:rPr lang="ar-AE" dirty="0"/>
              <a:t>مؤشرات الأداء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6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EB72260-8B02-C84E-B0A7-C2DBCE141E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8847" y="979366"/>
            <a:ext cx="2641957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6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Alma Black" pitchFamily="2" charset="-78"/>
                <a:cs typeface="GE Alma Black" pitchFamily="2" charset="-78"/>
              </a:defRPr>
            </a:lvl1pPr>
          </a:lstStyle>
          <a:p>
            <a:r>
              <a:rPr lang="ar-SA" dirty="0"/>
              <a:t>اضغط لتحرير العنوان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42C38C-F1F3-4B3C-9DBC-02408A2BBB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0" r="8073"/>
          <a:stretch/>
        </p:blipFill>
        <p:spPr>
          <a:xfrm>
            <a:off x="7528253" y="0"/>
            <a:ext cx="3657124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E9648B-C979-4999-B727-BC41CA654795}"/>
              </a:ext>
            </a:extLst>
          </p:cNvPr>
          <p:cNvSpPr/>
          <p:nvPr userDrawn="1"/>
        </p:nvSpPr>
        <p:spPr bwMode="auto">
          <a:xfrm>
            <a:off x="7528253" y="-2648"/>
            <a:ext cx="3657124" cy="6857339"/>
          </a:xfrm>
          <a:prstGeom prst="rect">
            <a:avLst/>
          </a:prstGeom>
          <a:solidFill>
            <a:srgbClr val="003760">
              <a:alpha val="3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1A000C-7889-44A8-B69D-C0DC593BBA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-40000"/>
            <a:alphaModFix amt="23000"/>
          </a:blip>
          <a:stretch>
            <a:fillRect/>
          </a:stretch>
        </p:blipFill>
        <p:spPr>
          <a:xfrm flipV="1">
            <a:off x="1591" y="-1324"/>
            <a:ext cx="1219041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090FD-5521-B168-FF40-6AFC28265513}"/>
              </a:ext>
            </a:extLst>
          </p:cNvPr>
          <p:cNvSpPr txBox="1"/>
          <p:nvPr userDrawn="1"/>
        </p:nvSpPr>
        <p:spPr>
          <a:xfrm>
            <a:off x="10871205" y="6597135"/>
            <a:ext cx="12191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r" defTabSz="1031592" rtl="1">
              <a:defRPr sz="1200" b="1">
                <a:solidFill>
                  <a:schemeClr val="accent2">
                    <a:lumMod val="7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pPr lvl="0"/>
            <a:fld id="{56427F38-63A5-4D63-9399-D970397CA46A}" type="slidenum">
              <a:rPr lang="en-US" sz="1200" smtClean="0"/>
              <a:pPr lvl="0"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06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0ABF29F-7038-4D31-A0E4-95F452EE6B61}"/>
              </a:ext>
            </a:extLst>
          </p:cNvPr>
          <p:cNvSpPr/>
          <p:nvPr userDrawn="1"/>
        </p:nvSpPr>
        <p:spPr bwMode="auto">
          <a:xfrm flipH="1">
            <a:off x="1" y="785480"/>
            <a:ext cx="12190412" cy="281320"/>
          </a:xfrm>
          <a:prstGeom prst="rect">
            <a:avLst/>
          </a:prstGeom>
          <a:solidFill>
            <a:srgbClr val="BFBFBF">
              <a:alpha val="4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8F0B8-68DC-4ABC-ACBF-3D220C9C67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1" y="0"/>
            <a:ext cx="1219041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090FD-5521-B168-FF40-6AFC28265513}"/>
              </a:ext>
            </a:extLst>
          </p:cNvPr>
          <p:cNvSpPr txBox="1"/>
          <p:nvPr userDrawn="1"/>
        </p:nvSpPr>
        <p:spPr>
          <a:xfrm>
            <a:off x="10871205" y="6597135"/>
            <a:ext cx="12191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r" defTabSz="1031592" rtl="1">
              <a:defRPr sz="1200" b="1">
                <a:solidFill>
                  <a:schemeClr val="accent2">
                    <a:lumMod val="7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pPr lvl="0"/>
            <a:fld id="{56427F38-63A5-4D63-9399-D970397CA46A}" type="slidenum">
              <a:rPr lang="en-US" sz="1200" smtClean="0"/>
              <a:pPr lvl="0"/>
              <a:t>‹#›</a:t>
            </a:fld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BD995F-4BB2-406E-8209-F8F6236F04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6" t="41951" r="11875" b="32313"/>
          <a:stretch/>
        </p:blipFill>
        <p:spPr>
          <a:xfrm>
            <a:off x="9492120" y="494091"/>
            <a:ext cx="2482865" cy="11061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E9648B-C979-4999-B727-BC41CA654795}"/>
              </a:ext>
            </a:extLst>
          </p:cNvPr>
          <p:cNvSpPr/>
          <p:nvPr userDrawn="1"/>
        </p:nvSpPr>
        <p:spPr bwMode="auto">
          <a:xfrm>
            <a:off x="9715429" y="152400"/>
            <a:ext cx="2474985" cy="1295400"/>
          </a:xfrm>
          <a:prstGeom prst="rect">
            <a:avLst/>
          </a:prstGeom>
          <a:solidFill>
            <a:srgbClr val="003760">
              <a:alpha val="3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B72260-8B02-C84E-B0A7-C2DBCE141E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92119" y="140639"/>
            <a:ext cx="236189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justLow" rtl="1">
              <a:defRPr sz="32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Alma Black" pitchFamily="2" charset="-78"/>
                <a:cs typeface="GE Alma Black" pitchFamily="2" charset="-78"/>
              </a:defRPr>
            </a:lvl1pPr>
          </a:lstStyle>
          <a:p>
            <a:r>
              <a:rPr lang="ar-AE" dirty="0"/>
              <a:t>مؤشرات الأداء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4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0F230E1-476F-41F7-A938-780316F8CC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0" r="27305"/>
          <a:stretch/>
        </p:blipFill>
        <p:spPr>
          <a:xfrm>
            <a:off x="7528253" y="3311"/>
            <a:ext cx="3657124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E9648B-C979-4999-B727-BC41CA654795}"/>
              </a:ext>
            </a:extLst>
          </p:cNvPr>
          <p:cNvSpPr/>
          <p:nvPr userDrawn="1"/>
        </p:nvSpPr>
        <p:spPr bwMode="auto">
          <a:xfrm>
            <a:off x="7528253" y="-5959"/>
            <a:ext cx="3657124" cy="6857339"/>
          </a:xfrm>
          <a:prstGeom prst="rect">
            <a:avLst/>
          </a:prstGeom>
          <a:solidFill>
            <a:srgbClr val="003760">
              <a:alpha val="3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B72260-8B02-C84E-B0A7-C2DBCE141E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8847" y="979366"/>
            <a:ext cx="2641957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6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Alma Black" pitchFamily="2" charset="-78"/>
                <a:cs typeface="GE Alma Black" pitchFamily="2" charset="-78"/>
              </a:defRPr>
            </a:lvl1pPr>
          </a:lstStyle>
          <a:p>
            <a:r>
              <a:rPr lang="ar-SA" dirty="0"/>
              <a:t>اضغط لتحرير العنوان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1A000C-7889-44A8-B69D-C0DC593BBA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-40000"/>
            <a:alphaModFix amt="23000"/>
          </a:blip>
          <a:stretch>
            <a:fillRect/>
          </a:stretch>
        </p:blipFill>
        <p:spPr>
          <a:xfrm flipV="1">
            <a:off x="1591" y="-1324"/>
            <a:ext cx="1219041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090FD-5521-B168-FF40-6AFC28265513}"/>
              </a:ext>
            </a:extLst>
          </p:cNvPr>
          <p:cNvSpPr txBox="1"/>
          <p:nvPr userDrawn="1"/>
        </p:nvSpPr>
        <p:spPr>
          <a:xfrm>
            <a:off x="10871205" y="6597135"/>
            <a:ext cx="12191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r" defTabSz="1031592" rtl="1">
              <a:defRPr sz="1200" b="1">
                <a:solidFill>
                  <a:schemeClr val="accent2">
                    <a:lumMod val="7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pPr lvl="0"/>
            <a:fld id="{56427F38-63A5-4D63-9399-D970397CA46A}" type="slidenum">
              <a:rPr lang="en-US" sz="1200" smtClean="0"/>
              <a:pPr lvl="0"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6462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0ABF29F-7038-4D31-A0E4-95F452EE6B61}"/>
              </a:ext>
            </a:extLst>
          </p:cNvPr>
          <p:cNvSpPr/>
          <p:nvPr userDrawn="1"/>
        </p:nvSpPr>
        <p:spPr bwMode="auto">
          <a:xfrm flipH="1">
            <a:off x="1" y="785480"/>
            <a:ext cx="12190412" cy="281320"/>
          </a:xfrm>
          <a:prstGeom prst="rect">
            <a:avLst/>
          </a:prstGeom>
          <a:solidFill>
            <a:srgbClr val="BFBFBF">
              <a:alpha val="4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8F0B8-68DC-4ABC-ACBF-3D220C9C67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1" y="0"/>
            <a:ext cx="1219041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090FD-5521-B168-FF40-6AFC28265513}"/>
              </a:ext>
            </a:extLst>
          </p:cNvPr>
          <p:cNvSpPr txBox="1"/>
          <p:nvPr userDrawn="1"/>
        </p:nvSpPr>
        <p:spPr>
          <a:xfrm>
            <a:off x="10871205" y="6597135"/>
            <a:ext cx="12191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r" defTabSz="1031592" rtl="1">
              <a:defRPr sz="1200" b="1">
                <a:solidFill>
                  <a:schemeClr val="accent2">
                    <a:lumMod val="7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pPr lvl="0"/>
            <a:fld id="{56427F38-63A5-4D63-9399-D970397CA46A}" type="slidenum">
              <a:rPr lang="en-US" sz="1200" smtClean="0"/>
              <a:pPr lvl="0"/>
              <a:t>‹#›</a:t>
            </a:fld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B80C1D-D93A-464D-BFFD-BAC601DE8C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9" t="38879" r="13525" b="34454"/>
          <a:stretch/>
        </p:blipFill>
        <p:spPr>
          <a:xfrm>
            <a:off x="9492121" y="479165"/>
            <a:ext cx="2482865" cy="11210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98AFA5-F0DE-437A-88E3-A97AC5C1D8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0" t="47801" r="27305" b="28045"/>
          <a:stretch/>
        </p:blipFill>
        <p:spPr>
          <a:xfrm>
            <a:off x="9500001" y="479165"/>
            <a:ext cx="2474985" cy="11210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E9648B-C979-4999-B727-BC41CA654795}"/>
              </a:ext>
            </a:extLst>
          </p:cNvPr>
          <p:cNvSpPr/>
          <p:nvPr userDrawn="1"/>
        </p:nvSpPr>
        <p:spPr bwMode="auto">
          <a:xfrm>
            <a:off x="9715429" y="152400"/>
            <a:ext cx="2474985" cy="1295400"/>
          </a:xfrm>
          <a:prstGeom prst="rect">
            <a:avLst/>
          </a:prstGeom>
          <a:solidFill>
            <a:srgbClr val="003760">
              <a:alpha val="3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B72260-8B02-C84E-B0A7-C2DBCE141E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92119" y="140639"/>
            <a:ext cx="236189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justLow" rtl="1">
              <a:defRPr sz="32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Alma Black" pitchFamily="2" charset="-78"/>
                <a:cs typeface="GE Alma Black" pitchFamily="2" charset="-78"/>
              </a:defRPr>
            </a:lvl1pPr>
          </a:lstStyle>
          <a:p>
            <a:r>
              <a:rPr lang="ar-AE" dirty="0"/>
              <a:t>مؤشرات الأداء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9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9635C4C-3148-4A11-B8A4-FD4EDC07D8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3546" y="0"/>
            <a:ext cx="3657124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E9648B-C979-4999-B727-BC41CA654795}"/>
              </a:ext>
            </a:extLst>
          </p:cNvPr>
          <p:cNvSpPr/>
          <p:nvPr userDrawn="1"/>
        </p:nvSpPr>
        <p:spPr bwMode="auto">
          <a:xfrm>
            <a:off x="7514182" y="-2648"/>
            <a:ext cx="3657124" cy="6857339"/>
          </a:xfrm>
          <a:prstGeom prst="rect">
            <a:avLst/>
          </a:prstGeom>
          <a:solidFill>
            <a:srgbClr val="003760">
              <a:alpha val="3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1A000C-7889-44A8-B69D-C0DC593BBA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-40000"/>
            <a:alphaModFix amt="23000"/>
          </a:blip>
          <a:stretch>
            <a:fillRect/>
          </a:stretch>
        </p:blipFill>
        <p:spPr>
          <a:xfrm flipV="1">
            <a:off x="1591" y="-1324"/>
            <a:ext cx="12190412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B72260-8B02-C84E-B0A7-C2DBCE141E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8847" y="979366"/>
            <a:ext cx="2641957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6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Alma Black" pitchFamily="2" charset="-78"/>
                <a:cs typeface="GE Alma Black" pitchFamily="2" charset="-78"/>
              </a:defRPr>
            </a:lvl1pPr>
          </a:lstStyle>
          <a:p>
            <a:r>
              <a:rPr lang="ar-SA" dirty="0"/>
              <a:t>اضغط لتحرير العنوان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090FD-5521-B168-FF40-6AFC28265513}"/>
              </a:ext>
            </a:extLst>
          </p:cNvPr>
          <p:cNvSpPr txBox="1"/>
          <p:nvPr userDrawn="1"/>
        </p:nvSpPr>
        <p:spPr>
          <a:xfrm>
            <a:off x="10871205" y="6597135"/>
            <a:ext cx="12191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r" defTabSz="1031592" rtl="1">
              <a:defRPr sz="1200" b="1">
                <a:solidFill>
                  <a:schemeClr val="accent2">
                    <a:lumMod val="7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pPr lvl="0"/>
            <a:fld id="{56427F38-63A5-4D63-9399-D970397CA46A}" type="slidenum">
              <a:rPr lang="en-US" sz="1200" smtClean="0"/>
              <a:pPr lvl="0"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467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AF47F-E160-4086-9FEC-51EED83B3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4D9A8-E89B-48A3-A98B-668A989F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2B697-9D2F-49DA-B48D-057AC8102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F8604D-56BF-4695-A4DE-0E35DDA7F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927A8D-967A-4D59-B335-675C82F14F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EDED86-4D46-4A18-9E78-3B5730CC2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D8BD-0261-4A2D-9B77-B292C8B099F5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FE2891-5C98-4F0E-9279-A790D836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0232B6-5A27-4823-8E15-A58FCE52F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2F8-68BB-4267-BD79-A1B90527D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34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0ABF29F-7038-4D31-A0E4-95F452EE6B61}"/>
              </a:ext>
            </a:extLst>
          </p:cNvPr>
          <p:cNvSpPr/>
          <p:nvPr userDrawn="1"/>
        </p:nvSpPr>
        <p:spPr bwMode="auto">
          <a:xfrm flipH="1">
            <a:off x="1" y="785480"/>
            <a:ext cx="12190412" cy="281320"/>
          </a:xfrm>
          <a:prstGeom prst="rect">
            <a:avLst/>
          </a:prstGeom>
          <a:solidFill>
            <a:srgbClr val="BFBFBF">
              <a:alpha val="4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8F0B8-68DC-4ABC-ACBF-3D220C9C67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1" y="0"/>
            <a:ext cx="1219041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090FD-5521-B168-FF40-6AFC28265513}"/>
              </a:ext>
            </a:extLst>
          </p:cNvPr>
          <p:cNvSpPr txBox="1"/>
          <p:nvPr userDrawn="1"/>
        </p:nvSpPr>
        <p:spPr>
          <a:xfrm>
            <a:off x="10871205" y="6597135"/>
            <a:ext cx="12191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r" defTabSz="1031592" rtl="1">
              <a:defRPr sz="1200" b="1">
                <a:solidFill>
                  <a:schemeClr val="accent2">
                    <a:lumMod val="7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pPr lvl="0"/>
            <a:fld id="{56427F38-63A5-4D63-9399-D970397CA46A}" type="slidenum">
              <a:rPr lang="en-US" sz="1200" smtClean="0"/>
              <a:pPr lvl="0"/>
              <a:t>‹#›</a:t>
            </a:fld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6F156B-B1F3-4EC0-B86F-FB3B8324AF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74" b="37148"/>
          <a:stretch/>
        </p:blipFill>
        <p:spPr>
          <a:xfrm>
            <a:off x="9492118" y="479166"/>
            <a:ext cx="2482868" cy="11210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E9648B-C979-4999-B727-BC41CA654795}"/>
              </a:ext>
            </a:extLst>
          </p:cNvPr>
          <p:cNvSpPr/>
          <p:nvPr userDrawn="1"/>
        </p:nvSpPr>
        <p:spPr bwMode="auto">
          <a:xfrm>
            <a:off x="9715429" y="152400"/>
            <a:ext cx="2474985" cy="1295400"/>
          </a:xfrm>
          <a:prstGeom prst="rect">
            <a:avLst/>
          </a:prstGeom>
          <a:solidFill>
            <a:srgbClr val="003760">
              <a:alpha val="30196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B72260-8B02-C84E-B0A7-C2DBCE141E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92119" y="140639"/>
            <a:ext cx="236189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justLow" rtl="1">
              <a:defRPr sz="32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Alma Black" pitchFamily="2" charset="-78"/>
                <a:cs typeface="GE Alma Black" pitchFamily="2" charset="-78"/>
              </a:defRPr>
            </a:lvl1pPr>
          </a:lstStyle>
          <a:p>
            <a:r>
              <a:rPr lang="ar-AE" dirty="0"/>
              <a:t>مؤشرات الأداء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46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ABAA07-08C1-452A-B840-77A01DF61F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358"/>
            <a:ext cx="12192000" cy="63292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E9648B-C979-4999-B727-BC41CA654795}"/>
              </a:ext>
            </a:extLst>
          </p:cNvPr>
          <p:cNvSpPr/>
          <p:nvPr userDrawn="1"/>
        </p:nvSpPr>
        <p:spPr bwMode="auto">
          <a:xfrm>
            <a:off x="1" y="264356"/>
            <a:ext cx="12190412" cy="6332779"/>
          </a:xfrm>
          <a:prstGeom prst="rect">
            <a:avLst/>
          </a:prstGeom>
          <a:gradFill>
            <a:gsLst>
              <a:gs pos="66000">
                <a:schemeClr val="accent2">
                  <a:lumMod val="50000"/>
                  <a:alpha val="21000"/>
                </a:schemeClr>
              </a:gs>
              <a:gs pos="0">
                <a:schemeClr val="bg1">
                  <a:alpha val="0"/>
                </a:schemeClr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B72260-8B02-C84E-B0A7-C2DBCE141E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8847" y="979366"/>
            <a:ext cx="2641957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600" b="1" i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 Alma Black" pitchFamily="2" charset="-78"/>
                <a:cs typeface="GE Alma Black" pitchFamily="2" charset="-78"/>
              </a:defRPr>
            </a:lvl1pPr>
          </a:lstStyle>
          <a:p>
            <a:r>
              <a:rPr lang="ar-SA" dirty="0"/>
              <a:t>اضغط لتحرير العنوان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8F0B8-68DC-4ABC-ACBF-3D220C9C67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40000" contrast="-40000"/>
            <a:alphaModFix amt="23000"/>
          </a:blip>
          <a:stretch>
            <a:fillRect/>
          </a:stretch>
        </p:blipFill>
        <p:spPr>
          <a:xfrm flipV="1">
            <a:off x="1" y="0"/>
            <a:ext cx="1219041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090FD-5521-B168-FF40-6AFC28265513}"/>
              </a:ext>
            </a:extLst>
          </p:cNvPr>
          <p:cNvSpPr txBox="1"/>
          <p:nvPr userDrawn="1"/>
        </p:nvSpPr>
        <p:spPr>
          <a:xfrm>
            <a:off x="10871205" y="6597135"/>
            <a:ext cx="12191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r" defTabSz="1031592" rtl="1">
              <a:defRPr sz="1200" b="1">
                <a:solidFill>
                  <a:schemeClr val="accent2">
                    <a:lumMod val="7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pPr lvl="0"/>
            <a:fld id="{56427F38-63A5-4D63-9399-D970397CA46A}" type="slidenum">
              <a:rPr lang="en-US" sz="1200" smtClean="0"/>
              <a:pPr lvl="0"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0057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E76211-43A0-4302-B190-1FCBC5C47DF8}"/>
              </a:ext>
            </a:extLst>
          </p:cNvPr>
          <p:cNvSpPr/>
          <p:nvPr userDrawn="1"/>
        </p:nvSpPr>
        <p:spPr bwMode="auto">
          <a:xfrm>
            <a:off x="9233719" y="-662"/>
            <a:ext cx="2247083" cy="685866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8F0B8-68DC-4ABC-ACBF-3D220C9C67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1" y="-663"/>
            <a:ext cx="12190412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36FA7BF-631C-430D-A259-E31DEB030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3568" b="13187"/>
          <a:stretch/>
        </p:blipFill>
        <p:spPr>
          <a:xfrm>
            <a:off x="7290463" y="1981200"/>
            <a:ext cx="4038891" cy="318008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341F6B8-10FD-4169-BD54-7EC00EBDD0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3568" r="51886" b="13187"/>
          <a:stretch/>
        </p:blipFill>
        <p:spPr>
          <a:xfrm>
            <a:off x="7290463" y="1981200"/>
            <a:ext cx="1943256" cy="3180080"/>
          </a:xfrm>
          <a:custGeom>
            <a:avLst/>
            <a:gdLst>
              <a:gd name="connsiteX0" fmla="*/ 0 w 1943509"/>
              <a:gd name="connsiteY0" fmla="*/ 0 h 3180080"/>
              <a:gd name="connsiteX1" fmla="*/ 1943509 w 1943509"/>
              <a:gd name="connsiteY1" fmla="*/ 0 h 3180080"/>
              <a:gd name="connsiteX2" fmla="*/ 1943509 w 1943509"/>
              <a:gd name="connsiteY2" fmla="*/ 3180080 h 3180080"/>
              <a:gd name="connsiteX3" fmla="*/ 0 w 1943509"/>
              <a:gd name="connsiteY3" fmla="*/ 3180080 h 318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3509" h="3180080">
                <a:moveTo>
                  <a:pt x="0" y="0"/>
                </a:moveTo>
                <a:lnTo>
                  <a:pt x="1943509" y="0"/>
                </a:lnTo>
                <a:lnTo>
                  <a:pt x="1943509" y="3180080"/>
                </a:lnTo>
                <a:lnTo>
                  <a:pt x="0" y="318008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090FD-5521-B168-FF40-6AFC28265513}"/>
              </a:ext>
            </a:extLst>
          </p:cNvPr>
          <p:cNvSpPr txBox="1"/>
          <p:nvPr userDrawn="1"/>
        </p:nvSpPr>
        <p:spPr>
          <a:xfrm>
            <a:off x="10871205" y="6597135"/>
            <a:ext cx="12191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r" defTabSz="1031592" rtl="1">
              <a:defRPr sz="1200" b="1">
                <a:solidFill>
                  <a:schemeClr val="accent2">
                    <a:lumMod val="7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defRPr>
            </a:lvl1pPr>
          </a:lstStyle>
          <a:p>
            <a:pPr lvl="0"/>
            <a:fld id="{56427F38-63A5-4D63-9399-D970397CA46A}" type="slidenum">
              <a:rPr lang="en-US" sz="1200" smtClean="0"/>
              <a:pPr lvl="0"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054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E76211-43A0-4302-B190-1FCBC5C47DF8}"/>
              </a:ext>
            </a:extLst>
          </p:cNvPr>
          <p:cNvSpPr/>
          <p:nvPr userDrawn="1"/>
        </p:nvSpPr>
        <p:spPr bwMode="auto">
          <a:xfrm>
            <a:off x="9233719" y="-662"/>
            <a:ext cx="2247083" cy="68586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F50DCBB-7929-4CA6-9D44-A39439844B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1231" y="1600200"/>
            <a:ext cx="3657124" cy="3657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C6EAD24-1D59-4540-A092-E5BD649CEE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000"/>
          <a:stretch>
            <a:fillRect/>
          </a:stretch>
        </p:blipFill>
        <p:spPr>
          <a:xfrm>
            <a:off x="7405158" y="1600200"/>
            <a:ext cx="1828561" cy="3657600"/>
          </a:xfrm>
          <a:custGeom>
            <a:avLst/>
            <a:gdLst>
              <a:gd name="connsiteX0" fmla="*/ 0 w 1828800"/>
              <a:gd name="connsiteY0" fmla="*/ 0 h 3657600"/>
              <a:gd name="connsiteX1" fmla="*/ 1828800 w 1828800"/>
              <a:gd name="connsiteY1" fmla="*/ 0 h 3657600"/>
              <a:gd name="connsiteX2" fmla="*/ 1828800 w 1828800"/>
              <a:gd name="connsiteY2" fmla="*/ 3657600 h 3657600"/>
              <a:gd name="connsiteX3" fmla="*/ 0 w 1828800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3657600">
                <a:moveTo>
                  <a:pt x="0" y="0"/>
                </a:moveTo>
                <a:lnTo>
                  <a:pt x="1828800" y="0"/>
                </a:lnTo>
                <a:lnTo>
                  <a:pt x="1828800" y="3657600"/>
                </a:lnTo>
                <a:lnTo>
                  <a:pt x="0" y="36576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68F0B8-68DC-4ABC-ACBF-3D220C9C67C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40000" contrast="-40000"/>
            <a:alphaModFix amt="23000"/>
          </a:blip>
          <a:stretch>
            <a:fillRect/>
          </a:stretch>
        </p:blipFill>
        <p:spPr>
          <a:xfrm flipV="1">
            <a:off x="1" y="-663"/>
            <a:ext cx="1219041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090FD-5521-B168-FF40-6AFC28265513}"/>
              </a:ext>
            </a:extLst>
          </p:cNvPr>
          <p:cNvSpPr txBox="1"/>
          <p:nvPr userDrawn="1"/>
        </p:nvSpPr>
        <p:spPr>
          <a:xfrm>
            <a:off x="10871205" y="6597135"/>
            <a:ext cx="12191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1031429" rtl="1" eaLnBrk="1" latinLnBrk="0" hangingPunct="1"/>
            <a:fld id="{56427F38-63A5-4D63-9399-D970397CA46A}" type="slidenum">
              <a:rPr lang="en-US" sz="1200" b="1" smtClean="0">
                <a:solidFill>
                  <a:schemeClr val="accent1"/>
                </a:solidFill>
                <a:latin typeface="Bahij Janna" panose="02040503050201020203" pitchFamily="18" charset="-78"/>
                <a:cs typeface="Bahij Janna" panose="02040503050201020203" pitchFamily="18" charset="-78"/>
              </a:rPr>
              <a:pPr marL="0" algn="r" defTabSz="1031429" rtl="1" eaLnBrk="1" latinLnBrk="0" hangingPunct="1"/>
              <a:t>‹#›</a:t>
            </a:fld>
            <a:endParaRPr lang="en-US" sz="1200" b="1" dirty="0">
              <a:solidFill>
                <a:schemeClr val="accent1"/>
              </a:solidFill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0277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7F20F7-3054-4D1E-807E-E2A0B68CE426}"/>
              </a:ext>
            </a:extLst>
          </p:cNvPr>
          <p:cNvSpPr/>
          <p:nvPr userDrawn="1"/>
        </p:nvSpPr>
        <p:spPr bwMode="auto">
          <a:xfrm>
            <a:off x="1" y="381001"/>
            <a:ext cx="9219793" cy="1127865"/>
          </a:xfrm>
          <a:prstGeom prst="rect">
            <a:avLst/>
          </a:prstGeom>
          <a:solidFill>
            <a:srgbClr val="BFBFBF">
              <a:alpha val="4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E76211-43A0-4302-B190-1FCBC5C47DF8}"/>
              </a:ext>
            </a:extLst>
          </p:cNvPr>
          <p:cNvSpPr/>
          <p:nvPr userDrawn="1"/>
        </p:nvSpPr>
        <p:spPr bwMode="auto">
          <a:xfrm>
            <a:off x="9233719" y="-662"/>
            <a:ext cx="2247083" cy="685866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8F0B8-68DC-4ABC-ACBF-3D220C9C67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1" y="-663"/>
            <a:ext cx="12190412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7247962-56C9-4A78-ACB5-49182E3289A3}"/>
              </a:ext>
            </a:extLst>
          </p:cNvPr>
          <p:cNvGrpSpPr/>
          <p:nvPr userDrawn="1"/>
        </p:nvGrpSpPr>
        <p:grpSpPr>
          <a:xfrm>
            <a:off x="8437985" y="381000"/>
            <a:ext cx="1652420" cy="1143000"/>
            <a:chOff x="7291412" y="1981200"/>
            <a:chExt cx="4039417" cy="318008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36FA7BF-631C-430D-A259-E31DEB030A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13568" b="13187"/>
            <a:stretch/>
          </p:blipFill>
          <p:spPr>
            <a:xfrm>
              <a:off x="7291412" y="1981200"/>
              <a:ext cx="4039417" cy="318008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341F6B8-10FD-4169-BD54-7EC00EBDD0E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3568" r="51886" b="13187"/>
            <a:stretch/>
          </p:blipFill>
          <p:spPr>
            <a:xfrm>
              <a:off x="7291412" y="1981200"/>
              <a:ext cx="1943509" cy="3180080"/>
            </a:xfrm>
            <a:custGeom>
              <a:avLst/>
              <a:gdLst>
                <a:gd name="connsiteX0" fmla="*/ 0 w 1943509"/>
                <a:gd name="connsiteY0" fmla="*/ 0 h 3180080"/>
                <a:gd name="connsiteX1" fmla="*/ 1943509 w 1943509"/>
                <a:gd name="connsiteY1" fmla="*/ 0 h 3180080"/>
                <a:gd name="connsiteX2" fmla="*/ 1943509 w 1943509"/>
                <a:gd name="connsiteY2" fmla="*/ 3180080 h 3180080"/>
                <a:gd name="connsiteX3" fmla="*/ 0 w 1943509"/>
                <a:gd name="connsiteY3" fmla="*/ 3180080 h 318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509" h="3180080">
                  <a:moveTo>
                    <a:pt x="0" y="0"/>
                  </a:moveTo>
                  <a:lnTo>
                    <a:pt x="1943509" y="0"/>
                  </a:lnTo>
                  <a:lnTo>
                    <a:pt x="1943509" y="3180080"/>
                  </a:lnTo>
                  <a:lnTo>
                    <a:pt x="0" y="3180080"/>
                  </a:lnTo>
                  <a:close/>
                </a:path>
              </a:pathLst>
            </a:cu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5090FD-5521-B168-FF40-6AFC28265513}"/>
              </a:ext>
            </a:extLst>
          </p:cNvPr>
          <p:cNvSpPr txBox="1"/>
          <p:nvPr userDrawn="1"/>
        </p:nvSpPr>
        <p:spPr>
          <a:xfrm>
            <a:off x="10871205" y="6597135"/>
            <a:ext cx="12191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1031429" rtl="1" eaLnBrk="1" latinLnBrk="0" hangingPunct="1"/>
            <a:fld id="{56427F38-63A5-4D63-9399-D970397CA46A}" type="slidenum">
              <a:rPr lang="en-US" sz="1200" b="1" smtClean="0">
                <a:solidFill>
                  <a:schemeClr val="accent2">
                    <a:lumMod val="7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rPr>
              <a:pPr marL="0" algn="r" defTabSz="1031429" rtl="1" eaLnBrk="1" latinLnBrk="0" hangingPunct="1"/>
              <a:t>‹#›</a:t>
            </a:fld>
            <a:endParaRPr lang="en-US" sz="1200" b="1" dirty="0">
              <a:solidFill>
                <a:schemeClr val="accent2">
                  <a:lumMod val="75000"/>
                </a:schemeClr>
              </a:solidFill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6560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E76211-43A0-4302-B190-1FCBC5C47DF8}"/>
              </a:ext>
            </a:extLst>
          </p:cNvPr>
          <p:cNvSpPr/>
          <p:nvPr userDrawn="1"/>
        </p:nvSpPr>
        <p:spPr bwMode="auto">
          <a:xfrm>
            <a:off x="9233719" y="-662"/>
            <a:ext cx="2247083" cy="685866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8F0B8-68DC-4ABC-ACBF-3D220C9C67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1" y="-663"/>
            <a:ext cx="1219041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090FD-5521-B168-FF40-6AFC28265513}"/>
              </a:ext>
            </a:extLst>
          </p:cNvPr>
          <p:cNvSpPr txBox="1"/>
          <p:nvPr userDrawn="1"/>
        </p:nvSpPr>
        <p:spPr>
          <a:xfrm>
            <a:off x="10871205" y="6597135"/>
            <a:ext cx="12191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1031429" rtl="1" eaLnBrk="1" latinLnBrk="0" hangingPunct="1"/>
            <a:fld id="{56427F38-63A5-4D63-9399-D970397CA46A}" type="slidenum">
              <a:rPr lang="en-US" sz="1200" b="1" smtClean="0">
                <a:solidFill>
                  <a:schemeClr val="accent2">
                    <a:lumMod val="75000"/>
                  </a:schemeClr>
                </a:solidFill>
                <a:latin typeface="Bahij Janna" panose="02040503050201020203" pitchFamily="18" charset="-78"/>
                <a:cs typeface="Bahij Janna" panose="02040503050201020203" pitchFamily="18" charset="-78"/>
              </a:rPr>
              <a:pPr marL="0" algn="r" defTabSz="1031429" rtl="1" eaLnBrk="1" latinLnBrk="0" hangingPunct="1"/>
              <a:t>‹#›</a:t>
            </a:fld>
            <a:endParaRPr lang="en-US" sz="1200" b="1" dirty="0">
              <a:solidFill>
                <a:schemeClr val="accent2">
                  <a:lumMod val="75000"/>
                </a:schemeClr>
              </a:solidFill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6033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E76211-43A0-4302-B190-1FCBC5C47DF8}"/>
              </a:ext>
            </a:extLst>
          </p:cNvPr>
          <p:cNvSpPr/>
          <p:nvPr userDrawn="1"/>
        </p:nvSpPr>
        <p:spPr bwMode="auto">
          <a:xfrm>
            <a:off x="7772183" y="-662"/>
            <a:ext cx="4418229" cy="685866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28" tIns="45715" rIns="91428" bIns="45715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8F0B8-68DC-4ABC-ACBF-3D220C9C67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-4192620" y="407898"/>
            <a:ext cx="1219041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090FD-5521-B168-FF40-6AFC28265513}"/>
              </a:ext>
            </a:extLst>
          </p:cNvPr>
          <p:cNvSpPr txBox="1"/>
          <p:nvPr userDrawn="1"/>
        </p:nvSpPr>
        <p:spPr>
          <a:xfrm>
            <a:off x="10871205" y="6597135"/>
            <a:ext cx="12191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1031429" rtl="1" eaLnBrk="1" latinLnBrk="0" hangingPunct="1"/>
            <a:fld id="{56427F38-63A5-4D63-9399-D970397CA46A}" type="slidenum">
              <a:rPr lang="en-US" sz="1200" b="1" smtClean="0">
                <a:solidFill>
                  <a:schemeClr val="bg1"/>
                </a:solidFill>
                <a:latin typeface="Bahij Janna" panose="02040503050201020203" pitchFamily="18" charset="-78"/>
                <a:cs typeface="Bahij Janna" panose="02040503050201020203" pitchFamily="18" charset="-78"/>
              </a:rPr>
              <a:pPr marL="0" algn="r" defTabSz="1031429" rtl="1" eaLnBrk="1" latinLnBrk="0" hangingPunct="1"/>
              <a:t>‹#›</a:t>
            </a:fld>
            <a:endParaRPr lang="en-US" sz="1200" b="1" dirty="0">
              <a:solidFill>
                <a:schemeClr val="bg1"/>
              </a:solidFill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2273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3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3809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 rot="5400000" flipH="1">
            <a:off x="8030519" y="2904163"/>
            <a:ext cx="45720" cy="4937760"/>
          </a:xfrm>
          <a:prstGeom prst="rect">
            <a:avLst/>
          </a:prstGeom>
          <a:solidFill>
            <a:srgbClr val="B68A35"/>
          </a:solidFill>
          <a:ln>
            <a:solidFill>
              <a:srgbClr val="AD8335"/>
            </a:solidFill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sp>
        <p:nvSpPr>
          <p:cNvPr id="13" name="Rectangle 12"/>
          <p:cNvSpPr/>
          <p:nvPr userDrawn="1"/>
        </p:nvSpPr>
        <p:spPr>
          <a:xfrm rot="5400000" flipH="1">
            <a:off x="160020" y="5176043"/>
            <a:ext cx="45720" cy="36576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 flipH="1">
            <a:off x="10490520" y="8879"/>
            <a:ext cx="45720" cy="539496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5435051"/>
            <a:ext cx="12192000" cy="142294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39000">
                <a:schemeClr val="bg2">
                  <a:alpha val="64000"/>
                </a:schemeClr>
              </a:gs>
              <a:gs pos="100000">
                <a:schemeClr val="bg2">
                  <a:lumMod val="75000"/>
                  <a:alpha val="6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1C8B65-019B-2540-A93F-67E95B2AA587}"/>
              </a:ext>
            </a:extLst>
          </p:cNvPr>
          <p:cNvGrpSpPr/>
          <p:nvPr userDrawn="1"/>
        </p:nvGrpSpPr>
        <p:grpSpPr>
          <a:xfrm>
            <a:off x="295275" y="3346295"/>
            <a:ext cx="6267451" cy="3238500"/>
            <a:chOff x="1466850" y="1581150"/>
            <a:chExt cx="6267450" cy="3238500"/>
          </a:xfrm>
        </p:grpSpPr>
        <p:pic>
          <p:nvPicPr>
            <p:cNvPr id="16" name="Graphic 3">
              <a:extLst>
                <a:ext uri="{FF2B5EF4-FFF2-40B4-BE49-F238E27FC236}">
                  <a16:creationId xmlns:a16="http://schemas.microsoft.com/office/drawing/2014/main" id="{D5FDF0EE-0D22-4E4C-9BFF-EBBD98D07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24000" y="1657350"/>
              <a:ext cx="6210300" cy="3162300"/>
            </a:xfrm>
            <a:prstGeom prst="rect">
              <a:avLst/>
            </a:prstGeom>
          </p:spPr>
        </p:pic>
        <p:pic>
          <p:nvPicPr>
            <p:cNvPr id="17" name="Graphic 5">
              <a:extLst>
                <a:ext uri="{FF2B5EF4-FFF2-40B4-BE49-F238E27FC236}">
                  <a16:creationId xmlns:a16="http://schemas.microsoft.com/office/drawing/2014/main" id="{3CEC2AF4-93DC-4E4B-8134-6E6DFC616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4940"/>
            <a:stretch/>
          </p:blipFill>
          <p:spPr>
            <a:xfrm>
              <a:off x="1524000" y="1657350"/>
              <a:ext cx="6210300" cy="2057400"/>
            </a:xfrm>
            <a:prstGeom prst="rect">
              <a:avLst/>
            </a:prstGeom>
          </p:spPr>
        </p:pic>
        <p:pic>
          <p:nvPicPr>
            <p:cNvPr id="18" name="Graphic 7">
              <a:extLst>
                <a:ext uri="{FF2B5EF4-FFF2-40B4-BE49-F238E27FC236}">
                  <a16:creationId xmlns:a16="http://schemas.microsoft.com/office/drawing/2014/main" id="{27C8D084-420A-D149-80C4-A7650BDD1D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4940"/>
            <a:stretch/>
          </p:blipFill>
          <p:spPr>
            <a:xfrm>
              <a:off x="1524000" y="1657350"/>
              <a:ext cx="6210300" cy="2057400"/>
            </a:xfrm>
            <a:prstGeom prst="rect">
              <a:avLst/>
            </a:prstGeom>
          </p:spPr>
        </p:pic>
        <p:pic>
          <p:nvPicPr>
            <p:cNvPr id="19" name="Graphic 9">
              <a:extLst>
                <a:ext uri="{FF2B5EF4-FFF2-40B4-BE49-F238E27FC236}">
                  <a16:creationId xmlns:a16="http://schemas.microsoft.com/office/drawing/2014/main" id="{A15A9128-1520-5142-8034-185940542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32530"/>
            <a:stretch/>
          </p:blipFill>
          <p:spPr>
            <a:xfrm>
              <a:off x="1466850" y="1581150"/>
              <a:ext cx="6210300" cy="2133600"/>
            </a:xfrm>
            <a:prstGeom prst="rect">
              <a:avLst/>
            </a:prstGeom>
          </p:spPr>
        </p:pic>
      </p:grpSp>
      <p:sp>
        <p:nvSpPr>
          <p:cNvPr id="2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3105" y="2268745"/>
            <a:ext cx="9114503" cy="736600"/>
          </a:xfrm>
        </p:spPr>
        <p:txBody>
          <a:bodyPr anchor="ctr">
            <a:noAutofit/>
          </a:bodyPr>
          <a:lstStyle>
            <a:lvl1pPr marL="0" indent="0" algn="ctr" rtl="1">
              <a:buNone/>
              <a:defRPr lang="en-US" sz="40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0" y="5581309"/>
            <a:ext cx="2464389" cy="271315"/>
          </a:xfrm>
        </p:spPr>
        <p:txBody>
          <a:bodyPr>
            <a:normAutofit/>
          </a:bodyPr>
          <a:lstStyle>
            <a:lvl1pPr marL="0" indent="0" algn="r" defTabSz="1031601" rtl="1" eaLnBrk="1" latinLnBrk="0" hangingPunct="1">
              <a:buNone/>
              <a:defRPr lang="en-US" sz="1400" b="1" kern="1200" dirty="0" smtClean="0">
                <a:solidFill>
                  <a:srgbClr val="BC8B00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11" cstate="print">
            <a:clrChange>
              <a:clrFrom>
                <a:srgbClr val="EAEAEC"/>
              </a:clrFrom>
              <a:clrTo>
                <a:srgbClr val="EAEA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38" b="33928"/>
          <a:stretch/>
        </p:blipFill>
        <p:spPr>
          <a:xfrm>
            <a:off x="153506" y="133912"/>
            <a:ext cx="2740991" cy="4930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95" y="124387"/>
            <a:ext cx="353599" cy="512108"/>
          </a:xfrm>
          <a:prstGeom prst="rect">
            <a:avLst/>
          </a:prstGeom>
        </p:spPr>
      </p:pic>
      <p:sp>
        <p:nvSpPr>
          <p:cNvPr id="26" name="Rounded Rectangle 25"/>
          <p:cNvSpPr/>
          <p:nvPr userDrawn="1"/>
        </p:nvSpPr>
        <p:spPr>
          <a:xfrm>
            <a:off x="10211363" y="1611081"/>
            <a:ext cx="667512" cy="657240"/>
          </a:xfrm>
          <a:prstGeom prst="roundRect">
            <a:avLst>
              <a:gd name="adj" fmla="val 926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" name="Rounded Rectangle 26"/>
          <p:cNvSpPr/>
          <p:nvPr userDrawn="1"/>
        </p:nvSpPr>
        <p:spPr>
          <a:xfrm>
            <a:off x="9775549" y="2826147"/>
            <a:ext cx="667512" cy="657240"/>
          </a:xfrm>
          <a:prstGeom prst="roundRect">
            <a:avLst>
              <a:gd name="adj" fmla="val 926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Rounded Rectangle 27"/>
          <p:cNvSpPr/>
          <p:nvPr userDrawn="1"/>
        </p:nvSpPr>
        <p:spPr>
          <a:xfrm>
            <a:off x="10367291" y="3955919"/>
            <a:ext cx="667512" cy="657240"/>
          </a:xfrm>
          <a:prstGeom prst="roundRect">
            <a:avLst>
              <a:gd name="adj" fmla="val 926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Rounded Rectangle 28"/>
          <p:cNvSpPr/>
          <p:nvPr userDrawn="1"/>
        </p:nvSpPr>
        <p:spPr>
          <a:xfrm>
            <a:off x="10701047" y="497859"/>
            <a:ext cx="667512" cy="657240"/>
          </a:xfrm>
          <a:prstGeom prst="roundRect">
            <a:avLst>
              <a:gd name="adj" fmla="val 926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ounded Rectangle 30"/>
          <p:cNvSpPr/>
          <p:nvPr userDrawn="1"/>
        </p:nvSpPr>
        <p:spPr>
          <a:xfrm>
            <a:off x="9496319" y="5167321"/>
            <a:ext cx="667512" cy="657240"/>
          </a:xfrm>
          <a:prstGeom prst="roundRect">
            <a:avLst>
              <a:gd name="adj" fmla="val 926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ounded Rectangle 31"/>
          <p:cNvSpPr/>
          <p:nvPr userDrawn="1"/>
        </p:nvSpPr>
        <p:spPr>
          <a:xfrm>
            <a:off x="8112301" y="4581548"/>
            <a:ext cx="667512" cy="657240"/>
          </a:xfrm>
          <a:prstGeom prst="roundRect">
            <a:avLst>
              <a:gd name="adj" fmla="val 926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68257" y="512487"/>
            <a:ext cx="533091" cy="61302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 rotWithShape="1">
          <a:blip r:embed="rId1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5637" y="4542402"/>
            <a:ext cx="814463" cy="63802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9" t="33528" r="37530" b="29838"/>
          <a:stretch>
            <a:fillRect/>
          </a:stretch>
        </p:blipFill>
        <p:spPr>
          <a:xfrm>
            <a:off x="9446725" y="5238788"/>
            <a:ext cx="715353" cy="1022448"/>
          </a:xfrm>
          <a:custGeom>
            <a:avLst/>
            <a:gdLst>
              <a:gd name="connsiteX0" fmla="*/ 967666 w 1757779"/>
              <a:gd name="connsiteY0" fmla="*/ 0 h 2512380"/>
              <a:gd name="connsiteX1" fmla="*/ 1003177 w 1757779"/>
              <a:gd name="connsiteY1" fmla="*/ 8877 h 2512380"/>
              <a:gd name="connsiteX2" fmla="*/ 1020932 w 1757779"/>
              <a:gd name="connsiteY2" fmla="*/ 26633 h 2512380"/>
              <a:gd name="connsiteX3" fmla="*/ 1065320 w 1757779"/>
              <a:gd name="connsiteY3" fmla="*/ 53266 h 2512380"/>
              <a:gd name="connsiteX4" fmla="*/ 1100831 w 1757779"/>
              <a:gd name="connsiteY4" fmla="*/ 79899 h 2512380"/>
              <a:gd name="connsiteX5" fmla="*/ 1118586 w 1757779"/>
              <a:gd name="connsiteY5" fmla="*/ 106532 h 2512380"/>
              <a:gd name="connsiteX6" fmla="*/ 1145219 w 1757779"/>
              <a:gd name="connsiteY6" fmla="*/ 124287 h 2512380"/>
              <a:gd name="connsiteX7" fmla="*/ 1162975 w 1757779"/>
              <a:gd name="connsiteY7" fmla="*/ 142042 h 2512380"/>
              <a:gd name="connsiteX8" fmla="*/ 1216241 w 1757779"/>
              <a:gd name="connsiteY8" fmla="*/ 159798 h 2512380"/>
              <a:gd name="connsiteX9" fmla="*/ 1225118 w 1757779"/>
              <a:gd name="connsiteY9" fmla="*/ 186431 h 2512380"/>
              <a:gd name="connsiteX10" fmla="*/ 1296140 w 1757779"/>
              <a:gd name="connsiteY10" fmla="*/ 239697 h 2512380"/>
              <a:gd name="connsiteX11" fmla="*/ 1322773 w 1757779"/>
              <a:gd name="connsiteY11" fmla="*/ 248574 h 2512380"/>
              <a:gd name="connsiteX12" fmla="*/ 1340528 w 1757779"/>
              <a:gd name="connsiteY12" fmla="*/ 266330 h 2512380"/>
              <a:gd name="connsiteX13" fmla="*/ 1367161 w 1757779"/>
              <a:gd name="connsiteY13" fmla="*/ 275207 h 2512380"/>
              <a:gd name="connsiteX14" fmla="*/ 1393794 w 1757779"/>
              <a:gd name="connsiteY14" fmla="*/ 310718 h 2512380"/>
              <a:gd name="connsiteX15" fmla="*/ 1438182 w 1757779"/>
              <a:gd name="connsiteY15" fmla="*/ 363984 h 2512380"/>
              <a:gd name="connsiteX16" fmla="*/ 1473693 w 1757779"/>
              <a:gd name="connsiteY16" fmla="*/ 399495 h 2512380"/>
              <a:gd name="connsiteX17" fmla="*/ 1482571 w 1757779"/>
              <a:gd name="connsiteY17" fmla="*/ 426128 h 2512380"/>
              <a:gd name="connsiteX18" fmla="*/ 1518081 w 1757779"/>
              <a:gd name="connsiteY18" fmla="*/ 470516 h 2512380"/>
              <a:gd name="connsiteX19" fmla="*/ 1526959 w 1757779"/>
              <a:gd name="connsiteY19" fmla="*/ 497149 h 2512380"/>
              <a:gd name="connsiteX20" fmla="*/ 1544714 w 1757779"/>
              <a:gd name="connsiteY20" fmla="*/ 532660 h 2512380"/>
              <a:gd name="connsiteX21" fmla="*/ 1571347 w 1757779"/>
              <a:gd name="connsiteY21" fmla="*/ 585926 h 2512380"/>
              <a:gd name="connsiteX22" fmla="*/ 1589103 w 1757779"/>
              <a:gd name="connsiteY22" fmla="*/ 603681 h 2512380"/>
              <a:gd name="connsiteX23" fmla="*/ 1615736 w 1757779"/>
              <a:gd name="connsiteY23" fmla="*/ 665825 h 2512380"/>
              <a:gd name="connsiteX24" fmla="*/ 1633491 w 1757779"/>
              <a:gd name="connsiteY24" fmla="*/ 692458 h 2512380"/>
              <a:gd name="connsiteX25" fmla="*/ 1651246 w 1757779"/>
              <a:gd name="connsiteY25" fmla="*/ 727968 h 2512380"/>
              <a:gd name="connsiteX26" fmla="*/ 1695635 w 1757779"/>
              <a:gd name="connsiteY26" fmla="*/ 781234 h 2512380"/>
              <a:gd name="connsiteX27" fmla="*/ 1713390 w 1757779"/>
              <a:gd name="connsiteY27" fmla="*/ 807867 h 2512380"/>
              <a:gd name="connsiteX28" fmla="*/ 1731146 w 1757779"/>
              <a:gd name="connsiteY28" fmla="*/ 825623 h 2512380"/>
              <a:gd name="connsiteX29" fmla="*/ 1757779 w 1757779"/>
              <a:gd name="connsiteY29" fmla="*/ 896644 h 2512380"/>
              <a:gd name="connsiteX30" fmla="*/ 1748901 w 1757779"/>
              <a:gd name="connsiteY30" fmla="*/ 2512380 h 2512380"/>
              <a:gd name="connsiteX31" fmla="*/ 621437 w 1757779"/>
              <a:gd name="connsiteY31" fmla="*/ 2503502 h 2512380"/>
              <a:gd name="connsiteX32" fmla="*/ 585926 w 1757779"/>
              <a:gd name="connsiteY32" fmla="*/ 2476869 h 2512380"/>
              <a:gd name="connsiteX33" fmla="*/ 577048 w 1757779"/>
              <a:gd name="connsiteY33" fmla="*/ 2317071 h 2512380"/>
              <a:gd name="connsiteX34" fmla="*/ 568171 w 1757779"/>
              <a:gd name="connsiteY34" fmla="*/ 2290438 h 2512380"/>
              <a:gd name="connsiteX35" fmla="*/ 559293 w 1757779"/>
              <a:gd name="connsiteY35" fmla="*/ 2175029 h 2512380"/>
              <a:gd name="connsiteX36" fmla="*/ 541538 w 1757779"/>
              <a:gd name="connsiteY36" fmla="*/ 2157273 h 2512380"/>
              <a:gd name="connsiteX37" fmla="*/ 532660 w 1757779"/>
              <a:gd name="connsiteY37" fmla="*/ 2104007 h 2512380"/>
              <a:gd name="connsiteX38" fmla="*/ 523782 w 1757779"/>
              <a:gd name="connsiteY38" fmla="*/ 2077374 h 2512380"/>
              <a:gd name="connsiteX39" fmla="*/ 470516 w 1757779"/>
              <a:gd name="connsiteY39" fmla="*/ 2006353 h 2512380"/>
              <a:gd name="connsiteX40" fmla="*/ 461639 w 1757779"/>
              <a:gd name="connsiteY40" fmla="*/ 1970842 h 2512380"/>
              <a:gd name="connsiteX41" fmla="*/ 408373 w 1757779"/>
              <a:gd name="connsiteY41" fmla="*/ 1908699 h 2512380"/>
              <a:gd name="connsiteX42" fmla="*/ 372862 w 1757779"/>
              <a:gd name="connsiteY42" fmla="*/ 1873188 h 2512380"/>
              <a:gd name="connsiteX43" fmla="*/ 346229 w 1757779"/>
              <a:gd name="connsiteY43" fmla="*/ 1855433 h 2512380"/>
              <a:gd name="connsiteX44" fmla="*/ 310718 w 1757779"/>
              <a:gd name="connsiteY44" fmla="*/ 1811044 h 2512380"/>
              <a:gd name="connsiteX45" fmla="*/ 248575 w 1757779"/>
              <a:gd name="connsiteY45" fmla="*/ 1766656 h 2512380"/>
              <a:gd name="connsiteX46" fmla="*/ 195309 w 1757779"/>
              <a:gd name="connsiteY46" fmla="*/ 1722267 h 2512380"/>
              <a:gd name="connsiteX47" fmla="*/ 168676 w 1757779"/>
              <a:gd name="connsiteY47" fmla="*/ 1713390 h 2512380"/>
              <a:gd name="connsiteX48" fmla="*/ 124287 w 1757779"/>
              <a:gd name="connsiteY48" fmla="*/ 1660124 h 2512380"/>
              <a:gd name="connsiteX49" fmla="*/ 97654 w 1757779"/>
              <a:gd name="connsiteY49" fmla="*/ 1633491 h 2512380"/>
              <a:gd name="connsiteX50" fmla="*/ 53266 w 1757779"/>
              <a:gd name="connsiteY50" fmla="*/ 1589102 h 2512380"/>
              <a:gd name="connsiteX51" fmla="*/ 35511 w 1757779"/>
              <a:gd name="connsiteY51" fmla="*/ 1562469 h 2512380"/>
              <a:gd name="connsiteX52" fmla="*/ 8878 w 1757779"/>
              <a:gd name="connsiteY52" fmla="*/ 1518081 h 2512380"/>
              <a:gd name="connsiteX53" fmla="*/ 0 w 1757779"/>
              <a:gd name="connsiteY53" fmla="*/ 1251751 h 2512380"/>
              <a:gd name="connsiteX54" fmla="*/ 8878 w 1757779"/>
              <a:gd name="connsiteY54" fmla="*/ 1216240 h 2512380"/>
              <a:gd name="connsiteX55" fmla="*/ 18372 w 1757779"/>
              <a:gd name="connsiteY55" fmla="*/ 1186669 h 2512380"/>
              <a:gd name="connsiteX56" fmla="*/ 16961 w 1757779"/>
              <a:gd name="connsiteY56" fmla="*/ 1193087 h 2512380"/>
              <a:gd name="connsiteX57" fmla="*/ 15731 w 1757779"/>
              <a:gd name="connsiteY57" fmla="*/ 1198107 h 2512380"/>
              <a:gd name="connsiteX58" fmla="*/ 16899 w 1757779"/>
              <a:gd name="connsiteY58" fmla="*/ 1193367 h 2512380"/>
              <a:gd name="connsiteX59" fmla="*/ 16961 w 1757779"/>
              <a:gd name="connsiteY59" fmla="*/ 1193087 h 2512380"/>
              <a:gd name="connsiteX60" fmla="*/ 18946 w 1757779"/>
              <a:gd name="connsiteY60" fmla="*/ 1184986 h 2512380"/>
              <a:gd name="connsiteX61" fmla="*/ 26633 w 1757779"/>
              <a:gd name="connsiteY61" fmla="*/ 1154097 h 2512380"/>
              <a:gd name="connsiteX62" fmla="*/ 62144 w 1757779"/>
              <a:gd name="connsiteY62" fmla="*/ 1118586 h 2512380"/>
              <a:gd name="connsiteX63" fmla="*/ 115410 w 1757779"/>
              <a:gd name="connsiteY63" fmla="*/ 1091953 h 2512380"/>
              <a:gd name="connsiteX64" fmla="*/ 159798 w 1757779"/>
              <a:gd name="connsiteY64" fmla="*/ 1074198 h 2512380"/>
              <a:gd name="connsiteX65" fmla="*/ 186431 w 1757779"/>
              <a:gd name="connsiteY65" fmla="*/ 1065320 h 2512380"/>
              <a:gd name="connsiteX66" fmla="*/ 221942 w 1757779"/>
              <a:gd name="connsiteY66" fmla="*/ 1056442 h 2512380"/>
              <a:gd name="connsiteX67" fmla="*/ 248575 w 1757779"/>
              <a:gd name="connsiteY67" fmla="*/ 1038687 h 2512380"/>
              <a:gd name="connsiteX68" fmla="*/ 310718 w 1757779"/>
              <a:gd name="connsiteY68" fmla="*/ 1020932 h 2512380"/>
              <a:gd name="connsiteX69" fmla="*/ 355107 w 1757779"/>
              <a:gd name="connsiteY69" fmla="*/ 976543 h 2512380"/>
              <a:gd name="connsiteX70" fmla="*/ 390617 w 1757779"/>
              <a:gd name="connsiteY70" fmla="*/ 896644 h 2512380"/>
              <a:gd name="connsiteX71" fmla="*/ 426128 w 1757779"/>
              <a:gd name="connsiteY71" fmla="*/ 825623 h 2512380"/>
              <a:gd name="connsiteX72" fmla="*/ 461639 w 1757779"/>
              <a:gd name="connsiteY72" fmla="*/ 195308 h 2512380"/>
              <a:gd name="connsiteX73" fmla="*/ 497149 w 1757779"/>
              <a:gd name="connsiteY73" fmla="*/ 133165 h 2512380"/>
              <a:gd name="connsiteX74" fmla="*/ 516360 w 1757779"/>
              <a:gd name="connsiteY74" fmla="*/ 111073 h 2512380"/>
              <a:gd name="connsiteX75" fmla="*/ 513390 w 1757779"/>
              <a:gd name="connsiteY75" fmla="*/ 117985 h 2512380"/>
              <a:gd name="connsiteX76" fmla="*/ 511173 w 1757779"/>
              <a:gd name="connsiteY76" fmla="*/ 121399 h 2512380"/>
              <a:gd name="connsiteX77" fmla="*/ 513387 w 1757779"/>
              <a:gd name="connsiteY77" fmla="*/ 117992 h 2512380"/>
              <a:gd name="connsiteX78" fmla="*/ 513390 w 1757779"/>
              <a:gd name="connsiteY78" fmla="*/ 117985 h 2512380"/>
              <a:gd name="connsiteX79" fmla="*/ 517520 w 1757779"/>
              <a:gd name="connsiteY79" fmla="*/ 111624 h 2512380"/>
              <a:gd name="connsiteX80" fmla="*/ 532660 w 1757779"/>
              <a:gd name="connsiteY80" fmla="*/ 88776 h 2512380"/>
              <a:gd name="connsiteX81" fmla="*/ 559293 w 1757779"/>
              <a:gd name="connsiteY81" fmla="*/ 79899 h 2512380"/>
              <a:gd name="connsiteX82" fmla="*/ 612559 w 1757779"/>
              <a:gd name="connsiteY82" fmla="*/ 62143 h 2512380"/>
              <a:gd name="connsiteX83" fmla="*/ 630314 w 1757779"/>
              <a:gd name="connsiteY83" fmla="*/ 35510 h 2512380"/>
              <a:gd name="connsiteX84" fmla="*/ 656947 w 1757779"/>
              <a:gd name="connsiteY84" fmla="*/ 8877 h 2512380"/>
              <a:gd name="connsiteX85" fmla="*/ 967666 w 1757779"/>
              <a:gd name="connsiteY85" fmla="*/ 0 h 251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757779" h="2512380">
                <a:moveTo>
                  <a:pt x="967666" y="0"/>
                </a:moveTo>
                <a:cubicBezTo>
                  <a:pt x="979867" y="0"/>
                  <a:pt x="992264" y="3420"/>
                  <a:pt x="1003177" y="8877"/>
                </a:cubicBezTo>
                <a:cubicBezTo>
                  <a:pt x="1010663" y="12620"/>
                  <a:pt x="1015014" y="20714"/>
                  <a:pt x="1020932" y="26633"/>
                </a:cubicBezTo>
                <a:cubicBezTo>
                  <a:pt x="1064590" y="41185"/>
                  <a:pt x="1032823" y="26185"/>
                  <a:pt x="1065320" y="53266"/>
                </a:cubicBezTo>
                <a:cubicBezTo>
                  <a:pt x="1076687" y="62738"/>
                  <a:pt x="1090369" y="69437"/>
                  <a:pt x="1100831" y="79899"/>
                </a:cubicBezTo>
                <a:cubicBezTo>
                  <a:pt x="1108376" y="87444"/>
                  <a:pt x="1111041" y="98987"/>
                  <a:pt x="1118586" y="106532"/>
                </a:cubicBezTo>
                <a:cubicBezTo>
                  <a:pt x="1126131" y="114077"/>
                  <a:pt x="1136887" y="117622"/>
                  <a:pt x="1145219" y="124287"/>
                </a:cubicBezTo>
                <a:cubicBezTo>
                  <a:pt x="1151755" y="129516"/>
                  <a:pt x="1157056" y="136124"/>
                  <a:pt x="1162975" y="142042"/>
                </a:cubicBezTo>
                <a:cubicBezTo>
                  <a:pt x="1162975" y="142042"/>
                  <a:pt x="1201011" y="148919"/>
                  <a:pt x="1216241" y="159798"/>
                </a:cubicBezTo>
                <a:cubicBezTo>
                  <a:pt x="1223856" y="165237"/>
                  <a:pt x="1222159" y="177553"/>
                  <a:pt x="1225118" y="186431"/>
                </a:cubicBezTo>
                <a:cubicBezTo>
                  <a:pt x="1285288" y="206486"/>
                  <a:pt x="1214531" y="178491"/>
                  <a:pt x="1296140" y="239697"/>
                </a:cubicBezTo>
                <a:cubicBezTo>
                  <a:pt x="1303626" y="245312"/>
                  <a:pt x="1314749" y="243759"/>
                  <a:pt x="1322773" y="248574"/>
                </a:cubicBezTo>
                <a:cubicBezTo>
                  <a:pt x="1329950" y="252880"/>
                  <a:pt x="1334610" y="260411"/>
                  <a:pt x="1340528" y="266330"/>
                </a:cubicBezTo>
                <a:cubicBezTo>
                  <a:pt x="1349406" y="269289"/>
                  <a:pt x="1359972" y="269216"/>
                  <a:pt x="1367161" y="275207"/>
                </a:cubicBezTo>
                <a:cubicBezTo>
                  <a:pt x="1378528" y="284679"/>
                  <a:pt x="1384165" y="299484"/>
                  <a:pt x="1393794" y="310718"/>
                </a:cubicBezTo>
                <a:cubicBezTo>
                  <a:pt x="1445060" y="370528"/>
                  <a:pt x="1398941" y="305121"/>
                  <a:pt x="1438182" y="363984"/>
                </a:cubicBezTo>
                <a:cubicBezTo>
                  <a:pt x="1447468" y="377913"/>
                  <a:pt x="1463963" y="385873"/>
                  <a:pt x="1473693" y="399495"/>
                </a:cubicBezTo>
                <a:cubicBezTo>
                  <a:pt x="1479132" y="407110"/>
                  <a:pt x="1479612" y="417250"/>
                  <a:pt x="1482571" y="426128"/>
                </a:cubicBezTo>
                <a:cubicBezTo>
                  <a:pt x="1494408" y="440924"/>
                  <a:pt x="1508039" y="454448"/>
                  <a:pt x="1518081" y="470516"/>
                </a:cubicBezTo>
                <a:cubicBezTo>
                  <a:pt x="1523041" y="478452"/>
                  <a:pt x="1523273" y="488548"/>
                  <a:pt x="1526959" y="497149"/>
                </a:cubicBezTo>
                <a:cubicBezTo>
                  <a:pt x="1532172" y="509313"/>
                  <a:pt x="1538148" y="521170"/>
                  <a:pt x="1544714" y="532660"/>
                </a:cubicBezTo>
                <a:cubicBezTo>
                  <a:pt x="1572250" y="580848"/>
                  <a:pt x="1555071" y="537094"/>
                  <a:pt x="1571347" y="585926"/>
                </a:cubicBezTo>
                <a:cubicBezTo>
                  <a:pt x="1577266" y="591844"/>
                  <a:pt x="1584460" y="596717"/>
                  <a:pt x="1589103" y="603681"/>
                </a:cubicBezTo>
                <a:cubicBezTo>
                  <a:pt x="1626043" y="659091"/>
                  <a:pt x="1592066" y="618485"/>
                  <a:pt x="1615736" y="665825"/>
                </a:cubicBezTo>
                <a:cubicBezTo>
                  <a:pt x="1620508" y="675368"/>
                  <a:pt x="1628197" y="683194"/>
                  <a:pt x="1633491" y="692458"/>
                </a:cubicBezTo>
                <a:cubicBezTo>
                  <a:pt x="1640057" y="703948"/>
                  <a:pt x="1644680" y="716478"/>
                  <a:pt x="1651246" y="727968"/>
                </a:cubicBezTo>
                <a:cubicBezTo>
                  <a:pt x="1675291" y="770047"/>
                  <a:pt x="1662252" y="741174"/>
                  <a:pt x="1695635" y="781234"/>
                </a:cubicBezTo>
                <a:cubicBezTo>
                  <a:pt x="1702465" y="789431"/>
                  <a:pt x="1706725" y="799535"/>
                  <a:pt x="1713390" y="807867"/>
                </a:cubicBezTo>
                <a:cubicBezTo>
                  <a:pt x="1718619" y="814403"/>
                  <a:pt x="1727403" y="818136"/>
                  <a:pt x="1731146" y="825623"/>
                </a:cubicBezTo>
                <a:cubicBezTo>
                  <a:pt x="1742453" y="848237"/>
                  <a:pt x="1748901" y="872970"/>
                  <a:pt x="1757779" y="896644"/>
                </a:cubicBezTo>
                <a:cubicBezTo>
                  <a:pt x="1754820" y="1435223"/>
                  <a:pt x="1751860" y="1973801"/>
                  <a:pt x="1748901" y="2512380"/>
                </a:cubicBezTo>
                <a:cubicBezTo>
                  <a:pt x="1373080" y="2509421"/>
                  <a:pt x="815266" y="2509420"/>
                  <a:pt x="621437" y="2503502"/>
                </a:cubicBezTo>
                <a:cubicBezTo>
                  <a:pt x="427608" y="2497584"/>
                  <a:pt x="586813" y="2486185"/>
                  <a:pt x="585926" y="2476869"/>
                </a:cubicBezTo>
                <a:cubicBezTo>
                  <a:pt x="580868" y="2423761"/>
                  <a:pt x="582106" y="2370179"/>
                  <a:pt x="577048" y="2317071"/>
                </a:cubicBezTo>
                <a:cubicBezTo>
                  <a:pt x="576161" y="2307755"/>
                  <a:pt x="569332" y="2299724"/>
                  <a:pt x="568171" y="2290438"/>
                </a:cubicBezTo>
                <a:cubicBezTo>
                  <a:pt x="563385" y="2252153"/>
                  <a:pt x="562252" y="2213499"/>
                  <a:pt x="559293" y="2175029"/>
                </a:cubicBezTo>
                <a:cubicBezTo>
                  <a:pt x="553375" y="2169110"/>
                  <a:pt x="544477" y="2165110"/>
                  <a:pt x="541538" y="2157273"/>
                </a:cubicBezTo>
                <a:cubicBezTo>
                  <a:pt x="535218" y="2140419"/>
                  <a:pt x="536565" y="2121579"/>
                  <a:pt x="532660" y="2104007"/>
                </a:cubicBezTo>
                <a:cubicBezTo>
                  <a:pt x="530630" y="2094872"/>
                  <a:pt x="527468" y="2085975"/>
                  <a:pt x="523782" y="2077374"/>
                </a:cubicBezTo>
                <a:cubicBezTo>
                  <a:pt x="480989" y="1977525"/>
                  <a:pt x="537587" y="2113668"/>
                  <a:pt x="470516" y="2006353"/>
                </a:cubicBezTo>
                <a:cubicBezTo>
                  <a:pt x="464049" y="1996006"/>
                  <a:pt x="464598" y="1982679"/>
                  <a:pt x="461639" y="1970842"/>
                </a:cubicBezTo>
                <a:cubicBezTo>
                  <a:pt x="385888" y="1895091"/>
                  <a:pt x="488094" y="1999808"/>
                  <a:pt x="408373" y="1908699"/>
                </a:cubicBezTo>
                <a:cubicBezTo>
                  <a:pt x="397350" y="1896101"/>
                  <a:pt x="385572" y="1884082"/>
                  <a:pt x="372862" y="1873188"/>
                </a:cubicBezTo>
                <a:cubicBezTo>
                  <a:pt x="364761" y="1866244"/>
                  <a:pt x="353774" y="1862978"/>
                  <a:pt x="346229" y="1855433"/>
                </a:cubicBezTo>
                <a:cubicBezTo>
                  <a:pt x="300085" y="1809289"/>
                  <a:pt x="354647" y="1846187"/>
                  <a:pt x="310718" y="1811044"/>
                </a:cubicBezTo>
                <a:cubicBezTo>
                  <a:pt x="240458" y="1754836"/>
                  <a:pt x="336048" y="1841634"/>
                  <a:pt x="248575" y="1766656"/>
                </a:cubicBezTo>
                <a:cubicBezTo>
                  <a:pt x="188764" y="1715389"/>
                  <a:pt x="254173" y="1761511"/>
                  <a:pt x="195309" y="1722267"/>
                </a:cubicBezTo>
                <a:cubicBezTo>
                  <a:pt x="186431" y="1719308"/>
                  <a:pt x="176462" y="1718581"/>
                  <a:pt x="168676" y="1713390"/>
                </a:cubicBezTo>
                <a:cubicBezTo>
                  <a:pt x="148171" y="1699720"/>
                  <a:pt x="137388" y="1679775"/>
                  <a:pt x="124287" y="1660124"/>
                </a:cubicBezTo>
                <a:cubicBezTo>
                  <a:pt x="117323" y="1649678"/>
                  <a:pt x="106532" y="1642369"/>
                  <a:pt x="97654" y="1633491"/>
                </a:cubicBezTo>
                <a:cubicBezTo>
                  <a:pt x="82858" y="1618695"/>
                  <a:pt x="67045" y="1604850"/>
                  <a:pt x="53266" y="1589102"/>
                </a:cubicBezTo>
                <a:cubicBezTo>
                  <a:pt x="46240" y="1581072"/>
                  <a:pt x="42176" y="1570800"/>
                  <a:pt x="35511" y="1562469"/>
                </a:cubicBezTo>
                <a:cubicBezTo>
                  <a:pt x="19863" y="1542909"/>
                  <a:pt x="10647" y="1547275"/>
                  <a:pt x="8878" y="1518081"/>
                </a:cubicBezTo>
                <a:cubicBezTo>
                  <a:pt x="3505" y="1429418"/>
                  <a:pt x="2959" y="1340528"/>
                  <a:pt x="0" y="1251751"/>
                </a:cubicBezTo>
                <a:cubicBezTo>
                  <a:pt x="2959" y="1239914"/>
                  <a:pt x="5526" y="1227972"/>
                  <a:pt x="8878" y="1216240"/>
                </a:cubicBezTo>
                <a:cubicBezTo>
                  <a:pt x="18431" y="1182804"/>
                  <a:pt x="19413" y="1181319"/>
                  <a:pt x="18372" y="1186669"/>
                </a:cubicBezTo>
                <a:lnTo>
                  <a:pt x="16961" y="1193087"/>
                </a:lnTo>
                <a:lnTo>
                  <a:pt x="15731" y="1198107"/>
                </a:lnTo>
                <a:cubicBezTo>
                  <a:pt x="14755" y="1202171"/>
                  <a:pt x="15792" y="1198111"/>
                  <a:pt x="16899" y="1193367"/>
                </a:cubicBezTo>
                <a:lnTo>
                  <a:pt x="16961" y="1193087"/>
                </a:lnTo>
                <a:lnTo>
                  <a:pt x="18946" y="1184986"/>
                </a:lnTo>
                <a:cubicBezTo>
                  <a:pt x="20682" y="1177961"/>
                  <a:pt x="23164" y="1167975"/>
                  <a:pt x="26633" y="1154097"/>
                </a:cubicBezTo>
                <a:cubicBezTo>
                  <a:pt x="30693" y="1137857"/>
                  <a:pt x="50307" y="1130423"/>
                  <a:pt x="62144" y="1118586"/>
                </a:cubicBezTo>
                <a:cubicBezTo>
                  <a:pt x="129090" y="1096270"/>
                  <a:pt x="46568" y="1126373"/>
                  <a:pt x="115410" y="1091953"/>
                </a:cubicBezTo>
                <a:cubicBezTo>
                  <a:pt x="129663" y="1084826"/>
                  <a:pt x="144877" y="1079793"/>
                  <a:pt x="159798" y="1074198"/>
                </a:cubicBezTo>
                <a:cubicBezTo>
                  <a:pt x="168560" y="1070912"/>
                  <a:pt x="177433" y="1067891"/>
                  <a:pt x="186431" y="1065320"/>
                </a:cubicBezTo>
                <a:cubicBezTo>
                  <a:pt x="198163" y="1061968"/>
                  <a:pt x="210727" y="1061248"/>
                  <a:pt x="221942" y="1056442"/>
                </a:cubicBezTo>
                <a:cubicBezTo>
                  <a:pt x="231749" y="1052239"/>
                  <a:pt x="239032" y="1043459"/>
                  <a:pt x="248575" y="1038687"/>
                </a:cubicBezTo>
                <a:cubicBezTo>
                  <a:pt x="261314" y="1032317"/>
                  <a:pt x="299335" y="1023777"/>
                  <a:pt x="310718" y="1020932"/>
                </a:cubicBezTo>
                <a:cubicBezTo>
                  <a:pt x="331018" y="1015857"/>
                  <a:pt x="341328" y="992291"/>
                  <a:pt x="355107" y="976543"/>
                </a:cubicBezTo>
                <a:cubicBezTo>
                  <a:pt x="377832" y="950571"/>
                  <a:pt x="378980" y="931556"/>
                  <a:pt x="390617" y="896644"/>
                </a:cubicBezTo>
                <a:cubicBezTo>
                  <a:pt x="413845" y="873417"/>
                  <a:pt x="423083" y="869474"/>
                  <a:pt x="426128" y="825623"/>
                </a:cubicBezTo>
                <a:cubicBezTo>
                  <a:pt x="475532" y="114195"/>
                  <a:pt x="412713" y="439933"/>
                  <a:pt x="461639" y="195308"/>
                </a:cubicBezTo>
                <a:cubicBezTo>
                  <a:pt x="473789" y="171008"/>
                  <a:pt x="480419" y="154077"/>
                  <a:pt x="497149" y="133165"/>
                </a:cubicBezTo>
                <a:cubicBezTo>
                  <a:pt x="509799" y="117353"/>
                  <a:pt x="514928" y="111795"/>
                  <a:pt x="516360" y="111073"/>
                </a:cubicBezTo>
                <a:lnTo>
                  <a:pt x="513390" y="117985"/>
                </a:lnTo>
                <a:lnTo>
                  <a:pt x="511173" y="121399"/>
                </a:lnTo>
                <a:cubicBezTo>
                  <a:pt x="509236" y="124462"/>
                  <a:pt x="511248" y="121519"/>
                  <a:pt x="513387" y="117992"/>
                </a:cubicBezTo>
                <a:lnTo>
                  <a:pt x="513390" y="117985"/>
                </a:lnTo>
                <a:lnTo>
                  <a:pt x="517520" y="111624"/>
                </a:lnTo>
                <a:cubicBezTo>
                  <a:pt x="520942" y="106413"/>
                  <a:pt x="525829" y="99023"/>
                  <a:pt x="532660" y="88776"/>
                </a:cubicBezTo>
                <a:lnTo>
                  <a:pt x="559293" y="79899"/>
                </a:lnTo>
                <a:cubicBezTo>
                  <a:pt x="577048" y="73981"/>
                  <a:pt x="596688" y="72063"/>
                  <a:pt x="612559" y="62143"/>
                </a:cubicBezTo>
                <a:cubicBezTo>
                  <a:pt x="621607" y="56488"/>
                  <a:pt x="623484" y="43707"/>
                  <a:pt x="630314" y="35510"/>
                </a:cubicBezTo>
                <a:cubicBezTo>
                  <a:pt x="638351" y="25865"/>
                  <a:pt x="648069" y="17755"/>
                  <a:pt x="656947" y="8877"/>
                </a:cubicBezTo>
                <a:cubicBezTo>
                  <a:pt x="760520" y="5918"/>
                  <a:pt x="864051" y="0"/>
                  <a:pt x="967666" y="0"/>
                </a:cubicBezTo>
                <a:close/>
              </a:path>
            </a:pathLst>
          </a:cu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3" t="12168" r="22513" b="31392"/>
          <a:stretch/>
        </p:blipFill>
        <p:spPr>
          <a:xfrm>
            <a:off x="10239505" y="1488321"/>
            <a:ext cx="797716" cy="74796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4393" y="2470746"/>
            <a:ext cx="638531" cy="998729"/>
          </a:xfrm>
          <a:custGeom>
            <a:avLst/>
            <a:gdLst>
              <a:gd name="connsiteX0" fmla="*/ 426128 w 1038687"/>
              <a:gd name="connsiteY0" fmla="*/ 0 h 1624614"/>
              <a:gd name="connsiteX1" fmla="*/ 452761 w 1038687"/>
              <a:gd name="connsiteY1" fmla="*/ 8878 h 1624614"/>
              <a:gd name="connsiteX2" fmla="*/ 488272 w 1038687"/>
              <a:gd name="connsiteY2" fmla="*/ 17756 h 1624614"/>
              <a:gd name="connsiteX3" fmla="*/ 550415 w 1038687"/>
              <a:gd name="connsiteY3" fmla="*/ 310719 h 1624614"/>
              <a:gd name="connsiteX4" fmla="*/ 630314 w 1038687"/>
              <a:gd name="connsiteY4" fmla="*/ 363985 h 1624614"/>
              <a:gd name="connsiteX5" fmla="*/ 656947 w 1038687"/>
              <a:gd name="connsiteY5" fmla="*/ 355107 h 1624614"/>
              <a:gd name="connsiteX6" fmla="*/ 710213 w 1038687"/>
              <a:gd name="connsiteY6" fmla="*/ 292963 h 1624614"/>
              <a:gd name="connsiteX7" fmla="*/ 754602 w 1038687"/>
              <a:gd name="connsiteY7" fmla="*/ 284086 h 1624614"/>
              <a:gd name="connsiteX8" fmla="*/ 781235 w 1038687"/>
              <a:gd name="connsiteY8" fmla="*/ 275208 h 1624614"/>
              <a:gd name="connsiteX9" fmla="*/ 852256 w 1038687"/>
              <a:gd name="connsiteY9" fmla="*/ 257453 h 1624614"/>
              <a:gd name="connsiteX10" fmla="*/ 870011 w 1038687"/>
              <a:gd name="connsiteY10" fmla="*/ 239697 h 1624614"/>
              <a:gd name="connsiteX11" fmla="*/ 896644 w 1038687"/>
              <a:gd name="connsiteY11" fmla="*/ 230820 h 1624614"/>
              <a:gd name="connsiteX12" fmla="*/ 932155 w 1038687"/>
              <a:gd name="connsiteY12" fmla="*/ 133165 h 1624614"/>
              <a:gd name="connsiteX13" fmla="*/ 1038687 w 1038687"/>
              <a:gd name="connsiteY13" fmla="*/ 150921 h 1624614"/>
              <a:gd name="connsiteX14" fmla="*/ 1029810 w 1038687"/>
              <a:gd name="connsiteY14" fmla="*/ 177554 h 1624614"/>
              <a:gd name="connsiteX15" fmla="*/ 994299 w 1038687"/>
              <a:gd name="connsiteY15" fmla="*/ 221942 h 1624614"/>
              <a:gd name="connsiteX16" fmla="*/ 967666 w 1038687"/>
              <a:gd name="connsiteY16" fmla="*/ 266330 h 1624614"/>
              <a:gd name="connsiteX17" fmla="*/ 941033 w 1038687"/>
              <a:gd name="connsiteY17" fmla="*/ 310719 h 1624614"/>
              <a:gd name="connsiteX18" fmla="*/ 923277 w 1038687"/>
              <a:gd name="connsiteY18" fmla="*/ 328474 h 1624614"/>
              <a:gd name="connsiteX19" fmla="*/ 905522 w 1038687"/>
              <a:gd name="connsiteY19" fmla="*/ 355107 h 1624614"/>
              <a:gd name="connsiteX20" fmla="*/ 852256 w 1038687"/>
              <a:gd name="connsiteY20" fmla="*/ 399495 h 1624614"/>
              <a:gd name="connsiteX21" fmla="*/ 816745 w 1038687"/>
              <a:gd name="connsiteY21" fmla="*/ 435006 h 1624614"/>
              <a:gd name="connsiteX22" fmla="*/ 807868 w 1038687"/>
              <a:gd name="connsiteY22" fmla="*/ 461639 h 1624614"/>
              <a:gd name="connsiteX23" fmla="*/ 772357 w 1038687"/>
              <a:gd name="connsiteY23" fmla="*/ 550416 h 1624614"/>
              <a:gd name="connsiteX24" fmla="*/ 745724 w 1038687"/>
              <a:gd name="connsiteY24" fmla="*/ 630315 h 1624614"/>
              <a:gd name="connsiteX25" fmla="*/ 648070 w 1038687"/>
              <a:gd name="connsiteY25" fmla="*/ 621437 h 1624614"/>
              <a:gd name="connsiteX26" fmla="*/ 585926 w 1038687"/>
              <a:gd name="connsiteY26" fmla="*/ 621437 h 1624614"/>
              <a:gd name="connsiteX27" fmla="*/ 648070 w 1038687"/>
              <a:gd name="connsiteY27" fmla="*/ 1597981 h 1624614"/>
              <a:gd name="connsiteX28" fmla="*/ 0 w 1038687"/>
              <a:gd name="connsiteY28" fmla="*/ 1624614 h 1624614"/>
              <a:gd name="connsiteX29" fmla="*/ 26633 w 1038687"/>
              <a:gd name="connsiteY29" fmla="*/ 1242874 h 1624614"/>
              <a:gd name="connsiteX30" fmla="*/ 35510 w 1038687"/>
              <a:gd name="connsiteY30" fmla="*/ 1189608 h 1624614"/>
              <a:gd name="connsiteX31" fmla="*/ 71021 w 1038687"/>
              <a:gd name="connsiteY31" fmla="*/ 1065321 h 1624614"/>
              <a:gd name="connsiteX32" fmla="*/ 79899 w 1038687"/>
              <a:gd name="connsiteY32" fmla="*/ 1038688 h 1624614"/>
              <a:gd name="connsiteX33" fmla="*/ 97654 w 1038687"/>
              <a:gd name="connsiteY33" fmla="*/ 727969 h 1624614"/>
              <a:gd name="connsiteX34" fmla="*/ 88777 w 1038687"/>
              <a:gd name="connsiteY34" fmla="*/ 692459 h 1624614"/>
              <a:gd name="connsiteX35" fmla="*/ 79899 w 1038687"/>
              <a:gd name="connsiteY35" fmla="*/ 665826 h 1624614"/>
              <a:gd name="connsiteX36" fmla="*/ 71021 w 1038687"/>
              <a:gd name="connsiteY36" fmla="*/ 390618 h 1624614"/>
              <a:gd name="connsiteX37" fmla="*/ 88777 w 1038687"/>
              <a:gd name="connsiteY37" fmla="*/ 337352 h 1624614"/>
              <a:gd name="connsiteX38" fmla="*/ 106532 w 1038687"/>
              <a:gd name="connsiteY38" fmla="*/ 310719 h 1624614"/>
              <a:gd name="connsiteX39" fmla="*/ 133165 w 1038687"/>
              <a:gd name="connsiteY39" fmla="*/ 284086 h 1624614"/>
              <a:gd name="connsiteX40" fmla="*/ 177553 w 1038687"/>
              <a:gd name="connsiteY40" fmla="*/ 239697 h 1624614"/>
              <a:gd name="connsiteX41" fmla="*/ 204186 w 1038687"/>
              <a:gd name="connsiteY41" fmla="*/ 35511 h 1624614"/>
              <a:gd name="connsiteX42" fmla="*/ 230819 w 1038687"/>
              <a:gd name="connsiteY42" fmla="*/ 8878 h 1624614"/>
              <a:gd name="connsiteX43" fmla="*/ 426128 w 1038687"/>
              <a:gd name="connsiteY43" fmla="*/ 0 h 162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38687" h="1624614">
                <a:moveTo>
                  <a:pt x="426128" y="0"/>
                </a:moveTo>
                <a:cubicBezTo>
                  <a:pt x="435006" y="2959"/>
                  <a:pt x="443763" y="6307"/>
                  <a:pt x="452761" y="8878"/>
                </a:cubicBezTo>
                <a:cubicBezTo>
                  <a:pt x="464493" y="12230"/>
                  <a:pt x="486266" y="5721"/>
                  <a:pt x="488272" y="17756"/>
                </a:cubicBezTo>
                <a:cubicBezTo>
                  <a:pt x="539341" y="324173"/>
                  <a:pt x="415400" y="220708"/>
                  <a:pt x="550415" y="310719"/>
                </a:cubicBezTo>
                <a:cubicBezTo>
                  <a:pt x="606226" y="324671"/>
                  <a:pt x="577299" y="310968"/>
                  <a:pt x="630314" y="363985"/>
                </a:cubicBezTo>
                <a:lnTo>
                  <a:pt x="656947" y="355107"/>
                </a:lnTo>
                <a:cubicBezTo>
                  <a:pt x="675400" y="348956"/>
                  <a:pt x="698853" y="310003"/>
                  <a:pt x="710213" y="292963"/>
                </a:cubicBezTo>
                <a:cubicBezTo>
                  <a:pt x="725009" y="290004"/>
                  <a:pt x="739963" y="287746"/>
                  <a:pt x="754602" y="284086"/>
                </a:cubicBezTo>
                <a:cubicBezTo>
                  <a:pt x="763681" y="281816"/>
                  <a:pt x="772157" y="277478"/>
                  <a:pt x="781235" y="275208"/>
                </a:cubicBezTo>
                <a:cubicBezTo>
                  <a:pt x="792139" y="272482"/>
                  <a:pt x="837765" y="266148"/>
                  <a:pt x="852256" y="257453"/>
                </a:cubicBezTo>
                <a:cubicBezTo>
                  <a:pt x="859433" y="253147"/>
                  <a:pt x="864093" y="245616"/>
                  <a:pt x="870011" y="239697"/>
                </a:cubicBezTo>
                <a:cubicBezTo>
                  <a:pt x="878889" y="236738"/>
                  <a:pt x="888620" y="235635"/>
                  <a:pt x="896644" y="230820"/>
                </a:cubicBezTo>
                <a:cubicBezTo>
                  <a:pt x="929892" y="210872"/>
                  <a:pt x="924970" y="165500"/>
                  <a:pt x="932155" y="133165"/>
                </a:cubicBezTo>
                <a:cubicBezTo>
                  <a:pt x="972022" y="129541"/>
                  <a:pt x="1038687" y="91533"/>
                  <a:pt x="1038687" y="150921"/>
                </a:cubicBezTo>
                <a:cubicBezTo>
                  <a:pt x="1038687" y="160279"/>
                  <a:pt x="1032769" y="168676"/>
                  <a:pt x="1029810" y="177554"/>
                </a:cubicBezTo>
                <a:cubicBezTo>
                  <a:pt x="976764" y="212917"/>
                  <a:pt x="1022888" y="174296"/>
                  <a:pt x="994299" y="221942"/>
                </a:cubicBezTo>
                <a:cubicBezTo>
                  <a:pt x="957742" y="282867"/>
                  <a:pt x="992811" y="190889"/>
                  <a:pt x="967666" y="266330"/>
                </a:cubicBezTo>
                <a:cubicBezTo>
                  <a:pt x="922674" y="311322"/>
                  <a:pt x="975609" y="253093"/>
                  <a:pt x="941033" y="310719"/>
                </a:cubicBezTo>
                <a:cubicBezTo>
                  <a:pt x="936727" y="317896"/>
                  <a:pt x="928506" y="321938"/>
                  <a:pt x="923277" y="328474"/>
                </a:cubicBezTo>
                <a:cubicBezTo>
                  <a:pt x="916612" y="336805"/>
                  <a:pt x="911440" y="346229"/>
                  <a:pt x="905522" y="355107"/>
                </a:cubicBezTo>
                <a:cubicBezTo>
                  <a:pt x="868443" y="379826"/>
                  <a:pt x="886434" y="365317"/>
                  <a:pt x="852256" y="399495"/>
                </a:cubicBezTo>
                <a:cubicBezTo>
                  <a:pt x="840419" y="411332"/>
                  <a:pt x="826475" y="421384"/>
                  <a:pt x="816745" y="435006"/>
                </a:cubicBezTo>
                <a:cubicBezTo>
                  <a:pt x="811306" y="442621"/>
                  <a:pt x="810827" y="452761"/>
                  <a:pt x="807868" y="461639"/>
                </a:cubicBezTo>
                <a:cubicBezTo>
                  <a:pt x="756610" y="495811"/>
                  <a:pt x="793234" y="461690"/>
                  <a:pt x="772357" y="550416"/>
                </a:cubicBezTo>
                <a:cubicBezTo>
                  <a:pt x="765927" y="577743"/>
                  <a:pt x="754602" y="603682"/>
                  <a:pt x="745724" y="630315"/>
                </a:cubicBezTo>
                <a:lnTo>
                  <a:pt x="648070" y="621437"/>
                </a:lnTo>
                <a:lnTo>
                  <a:pt x="585926" y="621437"/>
                </a:lnTo>
                <a:lnTo>
                  <a:pt x="648070" y="1597981"/>
                </a:lnTo>
                <a:lnTo>
                  <a:pt x="0" y="1624614"/>
                </a:lnTo>
                <a:cubicBezTo>
                  <a:pt x="17755" y="1479240"/>
                  <a:pt x="17521" y="1443332"/>
                  <a:pt x="26633" y="1242874"/>
                </a:cubicBezTo>
                <a:cubicBezTo>
                  <a:pt x="27450" y="1224892"/>
                  <a:pt x="32551" y="1207363"/>
                  <a:pt x="35510" y="1189608"/>
                </a:cubicBezTo>
                <a:cubicBezTo>
                  <a:pt x="69312" y="1122005"/>
                  <a:pt x="44856" y="1178704"/>
                  <a:pt x="71021" y="1065321"/>
                </a:cubicBezTo>
                <a:cubicBezTo>
                  <a:pt x="73125" y="1056203"/>
                  <a:pt x="78361" y="1047919"/>
                  <a:pt x="79899" y="1038688"/>
                </a:cubicBezTo>
                <a:cubicBezTo>
                  <a:pt x="94673" y="950045"/>
                  <a:pt x="95237" y="790805"/>
                  <a:pt x="97654" y="727969"/>
                </a:cubicBezTo>
                <a:cubicBezTo>
                  <a:pt x="94695" y="716132"/>
                  <a:pt x="92129" y="704190"/>
                  <a:pt x="88777" y="692459"/>
                </a:cubicBezTo>
                <a:cubicBezTo>
                  <a:pt x="86206" y="683461"/>
                  <a:pt x="80449" y="675168"/>
                  <a:pt x="79899" y="665826"/>
                </a:cubicBezTo>
                <a:cubicBezTo>
                  <a:pt x="74509" y="574201"/>
                  <a:pt x="73980" y="482354"/>
                  <a:pt x="71021" y="390618"/>
                </a:cubicBezTo>
                <a:cubicBezTo>
                  <a:pt x="71021" y="390618"/>
                  <a:pt x="81176" y="354455"/>
                  <a:pt x="88777" y="337352"/>
                </a:cubicBezTo>
                <a:cubicBezTo>
                  <a:pt x="93110" y="327602"/>
                  <a:pt x="100614" y="319597"/>
                  <a:pt x="106532" y="310719"/>
                </a:cubicBezTo>
                <a:cubicBezTo>
                  <a:pt x="113496" y="300273"/>
                  <a:pt x="124287" y="292964"/>
                  <a:pt x="133165" y="284086"/>
                </a:cubicBezTo>
                <a:cubicBezTo>
                  <a:pt x="147961" y="269290"/>
                  <a:pt x="164706" y="256214"/>
                  <a:pt x="177553" y="239697"/>
                </a:cubicBezTo>
                <a:cubicBezTo>
                  <a:pt x="220422" y="184580"/>
                  <a:pt x="194903" y="86570"/>
                  <a:pt x="204186" y="35511"/>
                </a:cubicBezTo>
                <a:cubicBezTo>
                  <a:pt x="206432" y="23159"/>
                  <a:pt x="218422" y="10862"/>
                  <a:pt x="230819" y="8878"/>
                </a:cubicBezTo>
                <a:cubicBezTo>
                  <a:pt x="295171" y="-1418"/>
                  <a:pt x="361025" y="2959"/>
                  <a:pt x="426128" y="0"/>
                </a:cubicBezTo>
                <a:close/>
              </a:path>
            </a:pathLst>
          </a:cu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 rotWithShape="1"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48" t="13428" r="9774" b="64001"/>
          <a:stretch/>
        </p:blipFill>
        <p:spPr>
          <a:xfrm>
            <a:off x="10394516" y="3724605"/>
            <a:ext cx="486320" cy="1112523"/>
          </a:xfrm>
          <a:custGeom>
            <a:avLst/>
            <a:gdLst>
              <a:gd name="connsiteX0" fmla="*/ 438912 w 676656"/>
              <a:gd name="connsiteY0" fmla="*/ 2606 h 1547942"/>
              <a:gd name="connsiteX1" fmla="*/ 502920 w 676656"/>
              <a:gd name="connsiteY1" fmla="*/ 57470 h 1547942"/>
              <a:gd name="connsiteX2" fmla="*/ 502920 w 676656"/>
              <a:gd name="connsiteY2" fmla="*/ 148910 h 1547942"/>
              <a:gd name="connsiteX3" fmla="*/ 566928 w 676656"/>
              <a:gd name="connsiteY3" fmla="*/ 313502 h 1547942"/>
              <a:gd name="connsiteX4" fmla="*/ 603504 w 676656"/>
              <a:gd name="connsiteY4" fmla="*/ 459806 h 1547942"/>
              <a:gd name="connsiteX5" fmla="*/ 676656 w 676656"/>
              <a:gd name="connsiteY5" fmla="*/ 569534 h 1547942"/>
              <a:gd name="connsiteX6" fmla="*/ 676656 w 676656"/>
              <a:gd name="connsiteY6" fmla="*/ 679262 h 1547942"/>
              <a:gd name="connsiteX7" fmla="*/ 594360 w 676656"/>
              <a:gd name="connsiteY7" fmla="*/ 670118 h 1547942"/>
              <a:gd name="connsiteX8" fmla="*/ 603504 w 676656"/>
              <a:gd name="connsiteY8" fmla="*/ 1255334 h 1547942"/>
              <a:gd name="connsiteX9" fmla="*/ 612648 w 676656"/>
              <a:gd name="connsiteY9" fmla="*/ 1346774 h 1547942"/>
              <a:gd name="connsiteX10" fmla="*/ 548640 w 676656"/>
              <a:gd name="connsiteY10" fmla="*/ 1456502 h 1547942"/>
              <a:gd name="connsiteX11" fmla="*/ 539496 w 676656"/>
              <a:gd name="connsiteY11" fmla="*/ 1529654 h 1547942"/>
              <a:gd name="connsiteX12" fmla="*/ 466344 w 676656"/>
              <a:gd name="connsiteY12" fmla="*/ 1547942 h 1547942"/>
              <a:gd name="connsiteX13" fmla="*/ 310896 w 676656"/>
              <a:gd name="connsiteY13" fmla="*/ 1502222 h 1547942"/>
              <a:gd name="connsiteX14" fmla="*/ 301752 w 676656"/>
              <a:gd name="connsiteY14" fmla="*/ 1410782 h 1547942"/>
              <a:gd name="connsiteX15" fmla="*/ 210312 w 676656"/>
              <a:gd name="connsiteY15" fmla="*/ 1337630 h 1547942"/>
              <a:gd name="connsiteX16" fmla="*/ 246888 w 676656"/>
              <a:gd name="connsiteY16" fmla="*/ 935294 h 1547942"/>
              <a:gd name="connsiteX17" fmla="*/ 228600 w 676656"/>
              <a:gd name="connsiteY17" fmla="*/ 779846 h 1547942"/>
              <a:gd name="connsiteX18" fmla="*/ 256032 w 676656"/>
              <a:gd name="connsiteY18" fmla="*/ 532958 h 1547942"/>
              <a:gd name="connsiteX19" fmla="*/ 274320 w 676656"/>
              <a:gd name="connsiteY19" fmla="*/ 478094 h 1547942"/>
              <a:gd name="connsiteX20" fmla="*/ 173736 w 676656"/>
              <a:gd name="connsiteY20" fmla="*/ 432374 h 1547942"/>
              <a:gd name="connsiteX21" fmla="*/ 118872 w 676656"/>
              <a:gd name="connsiteY21" fmla="*/ 432374 h 1547942"/>
              <a:gd name="connsiteX22" fmla="*/ 18288 w 676656"/>
              <a:gd name="connsiteY22" fmla="*/ 414086 h 1547942"/>
              <a:gd name="connsiteX23" fmla="*/ 0 w 676656"/>
              <a:gd name="connsiteY23" fmla="*/ 377510 h 1547942"/>
              <a:gd name="connsiteX24" fmla="*/ 27432 w 676656"/>
              <a:gd name="connsiteY24" fmla="*/ 340934 h 1547942"/>
              <a:gd name="connsiteX25" fmla="*/ 73152 w 676656"/>
              <a:gd name="connsiteY25" fmla="*/ 331790 h 1547942"/>
              <a:gd name="connsiteX26" fmla="*/ 228600 w 676656"/>
              <a:gd name="connsiteY26" fmla="*/ 377510 h 1547942"/>
              <a:gd name="connsiteX27" fmla="*/ 292608 w 676656"/>
              <a:gd name="connsiteY27" fmla="*/ 249494 h 1547942"/>
              <a:gd name="connsiteX28" fmla="*/ 292608 w 676656"/>
              <a:gd name="connsiteY28" fmla="*/ 203774 h 1547942"/>
              <a:gd name="connsiteX29" fmla="*/ 292608 w 676656"/>
              <a:gd name="connsiteY29" fmla="*/ 48326 h 1547942"/>
              <a:gd name="connsiteX30" fmla="*/ 301752 w 676656"/>
              <a:gd name="connsiteY30" fmla="*/ 20894 h 1547942"/>
              <a:gd name="connsiteX31" fmla="*/ 438912 w 676656"/>
              <a:gd name="connsiteY31" fmla="*/ 2606 h 154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76656" h="1547942">
                <a:moveTo>
                  <a:pt x="438912" y="2606"/>
                </a:moveTo>
                <a:cubicBezTo>
                  <a:pt x="466560" y="7633"/>
                  <a:pt x="481584" y="39182"/>
                  <a:pt x="502920" y="57470"/>
                </a:cubicBezTo>
                <a:lnTo>
                  <a:pt x="502920" y="148910"/>
                </a:lnTo>
                <a:lnTo>
                  <a:pt x="566928" y="313502"/>
                </a:lnTo>
                <a:lnTo>
                  <a:pt x="603504" y="459806"/>
                </a:lnTo>
                <a:lnTo>
                  <a:pt x="676656" y="569534"/>
                </a:lnTo>
                <a:lnTo>
                  <a:pt x="676656" y="679262"/>
                </a:lnTo>
                <a:lnTo>
                  <a:pt x="594360" y="670118"/>
                </a:lnTo>
                <a:lnTo>
                  <a:pt x="603504" y="1255334"/>
                </a:lnTo>
                <a:cubicBezTo>
                  <a:pt x="603504" y="1292079"/>
                  <a:pt x="603167" y="1261449"/>
                  <a:pt x="612648" y="1346774"/>
                </a:cubicBezTo>
                <a:lnTo>
                  <a:pt x="548640" y="1456502"/>
                </a:lnTo>
                <a:lnTo>
                  <a:pt x="539496" y="1529654"/>
                </a:lnTo>
                <a:lnTo>
                  <a:pt x="466344" y="1547942"/>
                </a:lnTo>
                <a:lnTo>
                  <a:pt x="310896" y="1502222"/>
                </a:lnTo>
                <a:lnTo>
                  <a:pt x="301752" y="1410782"/>
                </a:lnTo>
                <a:lnTo>
                  <a:pt x="210312" y="1337630"/>
                </a:lnTo>
                <a:lnTo>
                  <a:pt x="246888" y="935294"/>
                </a:lnTo>
                <a:lnTo>
                  <a:pt x="228600" y="779846"/>
                </a:lnTo>
                <a:lnTo>
                  <a:pt x="256032" y="532958"/>
                </a:lnTo>
                <a:lnTo>
                  <a:pt x="274320" y="478094"/>
                </a:lnTo>
                <a:lnTo>
                  <a:pt x="173736" y="432374"/>
                </a:lnTo>
                <a:lnTo>
                  <a:pt x="118872" y="432374"/>
                </a:lnTo>
                <a:lnTo>
                  <a:pt x="18288" y="414086"/>
                </a:lnTo>
                <a:lnTo>
                  <a:pt x="0" y="377510"/>
                </a:lnTo>
                <a:lnTo>
                  <a:pt x="27432" y="340934"/>
                </a:lnTo>
                <a:lnTo>
                  <a:pt x="73152" y="331790"/>
                </a:lnTo>
                <a:lnTo>
                  <a:pt x="228600" y="377510"/>
                </a:lnTo>
                <a:lnTo>
                  <a:pt x="292608" y="249494"/>
                </a:lnTo>
                <a:lnTo>
                  <a:pt x="292608" y="203774"/>
                </a:lnTo>
                <a:cubicBezTo>
                  <a:pt x="292608" y="151958"/>
                  <a:pt x="290020" y="100077"/>
                  <a:pt x="292608" y="48326"/>
                </a:cubicBezTo>
                <a:cubicBezTo>
                  <a:pt x="293089" y="38699"/>
                  <a:pt x="292552" y="23769"/>
                  <a:pt x="301752" y="20894"/>
                </a:cubicBezTo>
                <a:cubicBezTo>
                  <a:pt x="345777" y="7136"/>
                  <a:pt x="393531" y="-5645"/>
                  <a:pt x="438912" y="260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3143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0BB6-CA9B-478F-AEDF-C9CFFF09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7E7F41-CA20-40E8-AD21-D2BB4AE6C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D8BD-0261-4A2D-9B77-B292C8B099F5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5CCF7C-D8F1-410D-B484-02115607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D7AA4A-445C-4497-A2F4-E224866F5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2F8-68BB-4267-BD79-A1B90527D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661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 userDrawn="1"/>
        </p:nvCxnSpPr>
        <p:spPr>
          <a:xfrm>
            <a:off x="8557439" y="1480925"/>
            <a:ext cx="908259" cy="0"/>
          </a:xfrm>
          <a:prstGeom prst="straightConnector1">
            <a:avLst/>
          </a:prstGeom>
          <a:ln w="76200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 userDrawn="1"/>
        </p:nvCxnSpPr>
        <p:spPr>
          <a:xfrm>
            <a:off x="8557437" y="1890069"/>
            <a:ext cx="1737360" cy="0"/>
          </a:xfrm>
          <a:prstGeom prst="straightConnector1">
            <a:avLst/>
          </a:prstGeom>
          <a:ln w="76200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 userDrawn="1"/>
        </p:nvCxnSpPr>
        <p:spPr>
          <a:xfrm>
            <a:off x="8557436" y="2289192"/>
            <a:ext cx="731520" cy="0"/>
          </a:xfrm>
          <a:prstGeom prst="straightConnector1">
            <a:avLst/>
          </a:prstGeom>
          <a:ln w="76200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 userDrawn="1"/>
        </p:nvCxnSpPr>
        <p:spPr>
          <a:xfrm>
            <a:off x="8557435" y="2701652"/>
            <a:ext cx="1301551" cy="0"/>
          </a:xfrm>
          <a:prstGeom prst="straightConnector1">
            <a:avLst/>
          </a:prstGeom>
          <a:ln w="76200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8557435" y="3108561"/>
            <a:ext cx="2468880" cy="0"/>
          </a:xfrm>
          <a:prstGeom prst="straightConnector1">
            <a:avLst/>
          </a:prstGeom>
          <a:ln w="76200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8557434" y="3515471"/>
            <a:ext cx="1301551" cy="0"/>
          </a:xfrm>
          <a:prstGeom prst="straightConnector1">
            <a:avLst/>
          </a:prstGeom>
          <a:ln w="76200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8557432" y="3922379"/>
            <a:ext cx="457200" cy="0"/>
          </a:xfrm>
          <a:prstGeom prst="straightConnector1">
            <a:avLst/>
          </a:prstGeom>
          <a:ln w="76200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 userDrawn="1"/>
        </p:nvCxnSpPr>
        <p:spPr>
          <a:xfrm>
            <a:off x="8557431" y="4329288"/>
            <a:ext cx="1920240" cy="0"/>
          </a:xfrm>
          <a:prstGeom prst="straightConnector1">
            <a:avLst/>
          </a:prstGeom>
          <a:ln w="76200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rot="10800000" flipH="1">
            <a:off x="8529231" y="0"/>
            <a:ext cx="45720" cy="621792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sp>
        <p:nvSpPr>
          <p:cNvPr id="12" name="Rounded Rectangle 11"/>
          <p:cNvSpPr/>
          <p:nvPr userDrawn="1"/>
        </p:nvSpPr>
        <p:spPr>
          <a:xfrm>
            <a:off x="9569801" y="1018113"/>
            <a:ext cx="667512" cy="657240"/>
          </a:xfrm>
          <a:prstGeom prst="roundRect">
            <a:avLst>
              <a:gd name="adj" fmla="val 926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ounded Rectangle 20"/>
          <p:cNvSpPr/>
          <p:nvPr userDrawn="1"/>
        </p:nvSpPr>
        <p:spPr>
          <a:xfrm>
            <a:off x="10611813" y="1473297"/>
            <a:ext cx="667512" cy="657240"/>
          </a:xfrm>
          <a:prstGeom prst="roundRect">
            <a:avLst>
              <a:gd name="adj" fmla="val 926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0117955" y="2282237"/>
            <a:ext cx="667512" cy="657240"/>
          </a:xfrm>
          <a:prstGeom prst="roundRect">
            <a:avLst>
              <a:gd name="adj" fmla="val 926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ounded Rectangle 22"/>
          <p:cNvSpPr/>
          <p:nvPr userDrawn="1"/>
        </p:nvSpPr>
        <p:spPr>
          <a:xfrm>
            <a:off x="11097577" y="2763144"/>
            <a:ext cx="667512" cy="657240"/>
          </a:xfrm>
          <a:prstGeom prst="roundRect">
            <a:avLst>
              <a:gd name="adj" fmla="val 926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ounded Rectangle 23"/>
          <p:cNvSpPr/>
          <p:nvPr userDrawn="1"/>
        </p:nvSpPr>
        <p:spPr>
          <a:xfrm>
            <a:off x="9952344" y="3272927"/>
            <a:ext cx="667512" cy="657240"/>
          </a:xfrm>
          <a:prstGeom prst="roundRect">
            <a:avLst>
              <a:gd name="adj" fmla="val 926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ounded Rectangle 24"/>
          <p:cNvSpPr/>
          <p:nvPr userDrawn="1"/>
        </p:nvSpPr>
        <p:spPr>
          <a:xfrm>
            <a:off x="10566961" y="4059563"/>
            <a:ext cx="667512" cy="657240"/>
          </a:xfrm>
          <a:prstGeom prst="roundRect">
            <a:avLst>
              <a:gd name="adj" fmla="val 926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783" y="3290618"/>
            <a:ext cx="520636" cy="5206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303" y="2834247"/>
            <a:ext cx="520636" cy="52063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610" y="1067791"/>
            <a:ext cx="520636" cy="52063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4150033"/>
            <a:ext cx="520636" cy="52063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49" y="1506691"/>
            <a:ext cx="520636" cy="52063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595" y="2254122"/>
            <a:ext cx="376551" cy="3765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457" y="3505692"/>
            <a:ext cx="416689" cy="41668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354" y="2329917"/>
            <a:ext cx="520636" cy="52063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12" y="3645892"/>
            <a:ext cx="537805" cy="53780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118" y="1981009"/>
            <a:ext cx="502495" cy="50249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762" y="857095"/>
            <a:ext cx="333756" cy="389932"/>
          </a:xfrm>
          <a:prstGeom prst="rect">
            <a:avLst/>
          </a:prstGeom>
        </p:spPr>
      </p:pic>
      <p:sp>
        <p:nvSpPr>
          <p:cNvPr id="38" name="Chevron 37"/>
          <p:cNvSpPr/>
          <p:nvPr userDrawn="1"/>
        </p:nvSpPr>
        <p:spPr>
          <a:xfrm>
            <a:off x="9377257" y="1408122"/>
            <a:ext cx="166411" cy="1456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39" name="Chevron 38"/>
          <p:cNvSpPr/>
          <p:nvPr userDrawn="1"/>
        </p:nvSpPr>
        <p:spPr>
          <a:xfrm>
            <a:off x="10183991" y="1817266"/>
            <a:ext cx="166411" cy="1456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0" name="Chevron 39"/>
          <p:cNvSpPr/>
          <p:nvPr userDrawn="1"/>
        </p:nvSpPr>
        <p:spPr>
          <a:xfrm>
            <a:off x="9168391" y="2216390"/>
            <a:ext cx="166411" cy="1456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2" name="Chevron 41"/>
          <p:cNvSpPr/>
          <p:nvPr userDrawn="1"/>
        </p:nvSpPr>
        <p:spPr>
          <a:xfrm>
            <a:off x="9756353" y="2628850"/>
            <a:ext cx="166411" cy="1456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5" name="Chevron 44"/>
          <p:cNvSpPr/>
          <p:nvPr userDrawn="1"/>
        </p:nvSpPr>
        <p:spPr>
          <a:xfrm>
            <a:off x="10881380" y="3035758"/>
            <a:ext cx="166411" cy="1456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7" name="Chevron 46"/>
          <p:cNvSpPr/>
          <p:nvPr userDrawn="1"/>
        </p:nvSpPr>
        <p:spPr>
          <a:xfrm>
            <a:off x="9734425" y="3440431"/>
            <a:ext cx="166411" cy="1456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8" name="Chevron 47"/>
          <p:cNvSpPr/>
          <p:nvPr userDrawn="1"/>
        </p:nvSpPr>
        <p:spPr>
          <a:xfrm>
            <a:off x="8884143" y="3852549"/>
            <a:ext cx="166411" cy="1456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9" name="Chevron 48"/>
          <p:cNvSpPr/>
          <p:nvPr userDrawn="1"/>
        </p:nvSpPr>
        <p:spPr>
          <a:xfrm>
            <a:off x="10364352" y="4254250"/>
            <a:ext cx="166411" cy="14560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 userDrawn="1"/>
        </p:nvSpPr>
        <p:spPr>
          <a:xfrm>
            <a:off x="7598628" y="5646390"/>
            <a:ext cx="47088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AE" sz="8800" b="1" kern="120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rPr>
              <a:t>المحتوى</a:t>
            </a:r>
            <a:endParaRPr lang="en-US" sz="8800" b="1" kern="120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Bahij Janna" panose="02040503050201020203" pitchFamily="18" charset="-78"/>
              <a:ea typeface="+mn-ea"/>
              <a:cs typeface="Bahij Janna" panose="02040503050201020203" pitchFamily="18" charset="-78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7608654" y="5460053"/>
            <a:ext cx="34889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AE" sz="6600" b="1" kern="1200" dirty="0">
                <a:ln>
                  <a:noFill/>
                </a:ln>
                <a:solidFill>
                  <a:schemeClr val="accent1"/>
                </a:solidFill>
                <a:effectLst/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rPr>
              <a:t>المحتوى</a:t>
            </a:r>
            <a:endParaRPr lang="en-US" sz="6600" b="1" kern="1200" dirty="0">
              <a:ln>
                <a:noFill/>
              </a:ln>
              <a:solidFill>
                <a:schemeClr val="accent1"/>
              </a:solidFill>
              <a:effectLst/>
              <a:latin typeface="Bahij Janna" panose="02040503050201020203" pitchFamily="18" charset="-78"/>
              <a:ea typeface="+mn-ea"/>
              <a:cs typeface="Bahij Janna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871254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" y="2556387"/>
            <a:ext cx="12192001" cy="24285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2B6285-23E9-2B44-9B9B-013DF1AA7E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99448" y="-110691"/>
            <a:ext cx="6619197" cy="6968691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4399216" y="557419"/>
            <a:ext cx="1638717" cy="377013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en-US" sz="23899" b="1" cap="none" spc="51" dirty="0">
                <a:ln w="9525" cmpd="sng">
                  <a:noFill/>
                  <a:prstDash val="solid"/>
                </a:ln>
                <a:solidFill>
                  <a:srgbClr val="B68A35"/>
                </a:solidFill>
                <a:effectLst/>
              </a:rPr>
              <a:t>”</a:t>
            </a:r>
          </a:p>
        </p:txBody>
      </p:sp>
      <p:sp>
        <p:nvSpPr>
          <p:cNvPr id="14" name="L-Shape 13"/>
          <p:cNvSpPr/>
          <p:nvPr userDrawn="1"/>
        </p:nvSpPr>
        <p:spPr>
          <a:xfrm rot="5400000">
            <a:off x="2441841" y="1180284"/>
            <a:ext cx="1097280" cy="3017520"/>
          </a:xfrm>
          <a:prstGeom prst="corner">
            <a:avLst>
              <a:gd name="adj1" fmla="val 0"/>
              <a:gd name="adj2" fmla="val 2101"/>
            </a:avLst>
          </a:prstGeom>
          <a:solidFill>
            <a:srgbClr val="B68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L-Shape 14"/>
          <p:cNvSpPr/>
          <p:nvPr userDrawn="1"/>
        </p:nvSpPr>
        <p:spPr>
          <a:xfrm rot="5400000">
            <a:off x="2441841" y="4398647"/>
            <a:ext cx="1097280" cy="3017520"/>
          </a:xfrm>
          <a:prstGeom prst="corner">
            <a:avLst>
              <a:gd name="adj1" fmla="val 0"/>
              <a:gd name="adj2" fmla="val 2101"/>
            </a:avLst>
          </a:prstGeom>
          <a:solidFill>
            <a:srgbClr val="B68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497267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flipV="1">
            <a:off x="0" y="-1"/>
            <a:ext cx="12192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ectangle 5"/>
          <p:cNvSpPr/>
          <p:nvPr userDrawn="1"/>
        </p:nvSpPr>
        <p:spPr>
          <a:xfrm rot="5400000" flipH="1">
            <a:off x="4320540" y="-3827304"/>
            <a:ext cx="45720" cy="868680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27181" y="-9831"/>
            <a:ext cx="5860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AE" sz="4800" b="1" dirty="0">
                <a:ln>
                  <a:noFill/>
                </a:ln>
                <a:solidFill>
                  <a:schemeClr val="accent1"/>
                </a:solidFill>
                <a:effectLst/>
              </a:rPr>
              <a:t>المقدمــــــــــــــــــة</a:t>
            </a:r>
            <a:endParaRPr lang="en-US" sz="4800" b="1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" name="Rectangle 7"/>
          <p:cNvSpPr/>
          <p:nvPr userDrawn="1"/>
        </p:nvSpPr>
        <p:spPr>
          <a:xfrm rot="5400000" flipH="1">
            <a:off x="12041812" y="378936"/>
            <a:ext cx="45720" cy="27432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694933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flipV="1">
            <a:off x="0" y="-1"/>
            <a:ext cx="12192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ectangle 5"/>
          <p:cNvSpPr/>
          <p:nvPr userDrawn="1"/>
        </p:nvSpPr>
        <p:spPr>
          <a:xfrm rot="5400000" flipH="1">
            <a:off x="4320540" y="-3827304"/>
            <a:ext cx="45720" cy="868680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27181" y="-9831"/>
            <a:ext cx="5860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AE" sz="4800" b="1" dirty="0">
                <a:ln>
                  <a:noFill/>
                </a:ln>
                <a:solidFill>
                  <a:schemeClr val="accent1"/>
                </a:solidFill>
                <a:effectLst/>
              </a:rPr>
              <a:t>القرارات الوزارية</a:t>
            </a:r>
            <a:endParaRPr lang="en-US" sz="4800" b="1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8" name="Rectangle 7"/>
          <p:cNvSpPr/>
          <p:nvPr userDrawn="1"/>
        </p:nvSpPr>
        <p:spPr>
          <a:xfrm rot="5400000" flipH="1">
            <a:off x="12041812" y="378936"/>
            <a:ext cx="45720" cy="27432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305873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flipV="1">
            <a:off x="0" y="-1"/>
            <a:ext cx="12192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ectangle 5"/>
          <p:cNvSpPr/>
          <p:nvPr userDrawn="1"/>
        </p:nvSpPr>
        <p:spPr>
          <a:xfrm rot="5400000" flipH="1">
            <a:off x="4869180" y="-4375944"/>
            <a:ext cx="45720" cy="978408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27181" y="-9831"/>
            <a:ext cx="5860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AE" sz="4800" b="1" dirty="0">
                <a:ln>
                  <a:noFill/>
                </a:ln>
                <a:solidFill>
                  <a:schemeClr val="accent1"/>
                </a:solidFill>
                <a:effectLst/>
              </a:rPr>
              <a:t>تـــــــــــــــــابع</a:t>
            </a:r>
            <a:endParaRPr lang="en-US" sz="4800" b="1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 flipH="1">
            <a:off x="12041812" y="378936"/>
            <a:ext cx="45720" cy="27432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360305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flipV="1">
            <a:off x="0" y="-1"/>
            <a:ext cx="12192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ectangle 5"/>
          <p:cNvSpPr/>
          <p:nvPr userDrawn="1"/>
        </p:nvSpPr>
        <p:spPr>
          <a:xfrm rot="5400000" flipH="1">
            <a:off x="4069080" y="-3575844"/>
            <a:ext cx="45720" cy="818388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27181" y="-9831"/>
            <a:ext cx="5860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AE" sz="4800" b="1" dirty="0">
                <a:ln>
                  <a:noFill/>
                </a:ln>
                <a:solidFill>
                  <a:schemeClr val="accent1"/>
                </a:solidFill>
                <a:effectLst/>
              </a:rPr>
              <a:t>الملخص التنفيذي</a:t>
            </a:r>
            <a:endParaRPr lang="en-US" sz="4800" b="1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 flipH="1">
            <a:off x="12041812" y="378936"/>
            <a:ext cx="45720" cy="27432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34538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flipV="1">
            <a:off x="0" y="-1"/>
            <a:ext cx="12192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ectangle 5"/>
          <p:cNvSpPr/>
          <p:nvPr userDrawn="1"/>
        </p:nvSpPr>
        <p:spPr>
          <a:xfrm rot="5400000" flipH="1">
            <a:off x="4960620" y="-4467384"/>
            <a:ext cx="45720" cy="996696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27181" y="-9831"/>
            <a:ext cx="5860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AE" sz="4800" b="1" dirty="0">
                <a:ln>
                  <a:noFill/>
                </a:ln>
                <a:solidFill>
                  <a:schemeClr val="accent1"/>
                </a:solidFill>
                <a:effectLst/>
              </a:rPr>
              <a:t>مستويات</a:t>
            </a:r>
            <a:endParaRPr lang="en-US" sz="4800" b="1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 flipH="1">
            <a:off x="11996092" y="333216"/>
            <a:ext cx="45720" cy="36576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602880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flipV="1">
            <a:off x="0" y="-1"/>
            <a:ext cx="12192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ectangle 5"/>
          <p:cNvSpPr/>
          <p:nvPr userDrawn="1"/>
        </p:nvSpPr>
        <p:spPr>
          <a:xfrm rot="5400000" flipH="1">
            <a:off x="4274820" y="-3781584"/>
            <a:ext cx="45720" cy="859536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27181" y="-9831"/>
            <a:ext cx="5860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AE" sz="4800" b="1" dirty="0">
                <a:ln>
                  <a:noFill/>
                </a:ln>
                <a:solidFill>
                  <a:schemeClr val="accent1"/>
                </a:solidFill>
                <a:effectLst/>
              </a:rPr>
              <a:t>المحاور الرئيسية</a:t>
            </a:r>
            <a:endParaRPr lang="en-US" sz="4800" b="1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 flipH="1">
            <a:off x="12041812" y="378936"/>
            <a:ext cx="45720" cy="27432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62193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-1"/>
            <a:ext cx="12192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22063" y="-9831"/>
            <a:ext cx="5860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AE" sz="4800" b="1" dirty="0">
                <a:ln>
                  <a:noFill/>
                </a:ln>
                <a:solidFill>
                  <a:schemeClr val="accent1"/>
                </a:solidFill>
                <a:effectLst/>
              </a:rPr>
              <a:t>الملخص التنفيذي</a:t>
            </a:r>
            <a:endParaRPr lang="en-US" sz="4800" b="1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 flipH="1">
            <a:off x="11636695" y="378936"/>
            <a:ext cx="45720" cy="27432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11749849" y="495301"/>
            <a:ext cx="46865" cy="636270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4313447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-1"/>
            <a:ext cx="12192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22063" y="-9831"/>
            <a:ext cx="5860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AE" sz="4800" b="1" dirty="0">
                <a:ln>
                  <a:noFill/>
                </a:ln>
                <a:solidFill>
                  <a:schemeClr val="accent1"/>
                </a:solidFill>
                <a:effectLst/>
              </a:rPr>
              <a:t>تفاصيـــــل</a:t>
            </a:r>
            <a:endParaRPr lang="en-US" sz="4800" b="1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 flipH="1">
            <a:off x="11636695" y="378936"/>
            <a:ext cx="45720" cy="27432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11749849" y="495301"/>
            <a:ext cx="46865" cy="636270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65124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5E313D-88A4-45AB-B0B2-6A8185175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D8BD-0261-4A2D-9B77-B292C8B099F5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9330CA-9750-4250-A248-30E1C0B25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90CBC-B216-4FFF-8409-1ABC885FB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2F8-68BB-4267-BD79-A1B90527D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58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-1"/>
            <a:ext cx="12192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22063" y="-9831"/>
            <a:ext cx="5860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AE" sz="4800" b="1" dirty="0">
                <a:ln>
                  <a:noFill/>
                </a:ln>
                <a:solidFill>
                  <a:schemeClr val="accent1"/>
                </a:solidFill>
                <a:effectLst/>
              </a:rPr>
              <a:t>نتــــــــائج</a:t>
            </a:r>
            <a:endParaRPr lang="en-US" sz="4800" b="1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 flipH="1">
            <a:off x="11636695" y="378936"/>
            <a:ext cx="45720" cy="27432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11749849" y="495301"/>
            <a:ext cx="46865" cy="636270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478449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-1"/>
            <a:ext cx="12192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 rot="5400000" flipH="1">
            <a:off x="11316653" y="937260"/>
            <a:ext cx="45720" cy="91440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11749849" y="1371600"/>
            <a:ext cx="46865" cy="548640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56383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-1"/>
            <a:ext cx="12192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22063" y="-9831"/>
            <a:ext cx="5860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AE" sz="4800" b="1" dirty="0">
                <a:ln>
                  <a:noFill/>
                </a:ln>
                <a:solidFill>
                  <a:schemeClr val="accent1"/>
                </a:solidFill>
                <a:effectLst/>
              </a:rPr>
              <a:t>محور</a:t>
            </a:r>
            <a:r>
              <a:rPr lang="ar-AE" sz="4800" b="1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r>
              <a:rPr lang="ar-AE" sz="4800" b="1" baseline="0" dirty="0" err="1">
                <a:ln>
                  <a:noFill/>
                </a:ln>
                <a:solidFill>
                  <a:schemeClr val="accent1"/>
                </a:solidFill>
                <a:effectLst/>
              </a:rPr>
              <a:t>الحوكمة</a:t>
            </a:r>
            <a:endParaRPr lang="en-US" sz="4800" b="1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 flipH="1">
            <a:off x="11590975" y="333216"/>
            <a:ext cx="45720" cy="36576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11749849" y="495301"/>
            <a:ext cx="46865" cy="636270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11749848" y="663861"/>
            <a:ext cx="114003" cy="605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880" y="562656"/>
            <a:ext cx="757683" cy="75768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9877084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-1"/>
            <a:ext cx="12192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4170816" y="3013502"/>
            <a:ext cx="5860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AE" sz="4800" b="1" dirty="0">
                <a:ln>
                  <a:noFill/>
                </a:ln>
                <a:solidFill>
                  <a:schemeClr val="accent1"/>
                </a:solidFill>
                <a:effectLst/>
              </a:rPr>
              <a:t>محـــــــور</a:t>
            </a:r>
            <a:r>
              <a:rPr lang="ar-AE" sz="4800" b="1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r>
              <a:rPr lang="ar-AE" sz="4800" b="1" baseline="0" dirty="0" err="1">
                <a:ln>
                  <a:noFill/>
                </a:ln>
                <a:solidFill>
                  <a:schemeClr val="accent1"/>
                </a:solidFill>
                <a:effectLst/>
              </a:rPr>
              <a:t>الحوكـــــمة</a:t>
            </a:r>
            <a:endParaRPr lang="en-US" sz="4800" b="1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 flipH="1">
            <a:off x="10475240" y="2857583"/>
            <a:ext cx="45720" cy="137160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11210536" y="1"/>
            <a:ext cx="46865" cy="356616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1749849" y="698588"/>
            <a:ext cx="113319" cy="437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542" y="2944561"/>
            <a:ext cx="1049623" cy="104962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2743672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-1"/>
            <a:ext cx="12192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22063" y="-9832"/>
            <a:ext cx="5860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AE" sz="4800" b="1" dirty="0">
                <a:ln>
                  <a:noFill/>
                </a:ln>
                <a:solidFill>
                  <a:schemeClr val="accent1"/>
                </a:solidFill>
                <a:effectLst/>
              </a:rPr>
              <a:t>محور</a:t>
            </a:r>
            <a:r>
              <a:rPr lang="ar-AE" sz="4800" b="1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كفاءة التوظيف</a:t>
            </a:r>
            <a:endParaRPr lang="en-US" sz="4800" b="1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 flipH="1">
            <a:off x="11590975" y="333216"/>
            <a:ext cx="45720" cy="36576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11749849" y="495301"/>
            <a:ext cx="46865" cy="636270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11749848" y="663861"/>
            <a:ext cx="114003" cy="605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787" y="663861"/>
            <a:ext cx="696235" cy="69212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4577102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-1"/>
            <a:ext cx="12192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195962" y="3013501"/>
            <a:ext cx="6835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AE" sz="4800" b="1" dirty="0">
                <a:ln>
                  <a:noFill/>
                </a:ln>
                <a:solidFill>
                  <a:schemeClr val="accent1"/>
                </a:solidFill>
                <a:effectLst/>
              </a:rPr>
              <a:t>محـــــــور</a:t>
            </a:r>
            <a:r>
              <a:rPr lang="ar-AE" sz="4800" b="1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كفـــاءة التوظيــــف</a:t>
            </a:r>
            <a:endParaRPr lang="en-US" sz="4800" b="1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 flipH="1">
            <a:off x="10466363" y="2857583"/>
            <a:ext cx="45720" cy="137160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11210536" y="1"/>
            <a:ext cx="46865" cy="356616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1749849" y="698588"/>
            <a:ext cx="113319" cy="437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Rectangle 1"/>
          <p:cNvSpPr/>
          <p:nvPr userDrawn="1"/>
        </p:nvSpPr>
        <p:spPr>
          <a:xfrm>
            <a:off x="10363746" y="3266983"/>
            <a:ext cx="1106205" cy="299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11" y="2424603"/>
            <a:ext cx="1237647" cy="12303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8831547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-1"/>
            <a:ext cx="12192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22063" y="-9831"/>
            <a:ext cx="5860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AE" sz="4800" b="1" dirty="0">
                <a:ln>
                  <a:noFill/>
                </a:ln>
                <a:solidFill>
                  <a:schemeClr val="accent1"/>
                </a:solidFill>
                <a:effectLst/>
              </a:rPr>
              <a:t>محور</a:t>
            </a:r>
            <a:r>
              <a:rPr lang="ar-AE" sz="4800" b="1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التطوير</a:t>
            </a:r>
            <a:endParaRPr lang="en-US" sz="4800" b="1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 flipH="1">
            <a:off x="11590975" y="333216"/>
            <a:ext cx="45720" cy="36576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11749849" y="495301"/>
            <a:ext cx="46865" cy="636270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1736705" y="636443"/>
            <a:ext cx="126463" cy="184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454" y="506952"/>
            <a:ext cx="651653" cy="6516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343146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-1"/>
            <a:ext cx="12192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195962" y="3013502"/>
            <a:ext cx="6835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AE" sz="4800" b="1" dirty="0">
                <a:ln>
                  <a:noFill/>
                </a:ln>
                <a:solidFill>
                  <a:schemeClr val="accent1"/>
                </a:solidFill>
                <a:effectLst/>
              </a:rPr>
              <a:t>محـــــــور</a:t>
            </a:r>
            <a:r>
              <a:rPr lang="ar-AE" sz="4800" b="1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التطويــــر</a:t>
            </a:r>
            <a:endParaRPr lang="en-US" sz="4800" b="1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 flipH="1">
            <a:off x="10501875" y="2857583"/>
            <a:ext cx="45720" cy="137160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11210536" y="1"/>
            <a:ext cx="46865" cy="356616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1749849" y="698588"/>
            <a:ext cx="113319" cy="437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Rectangle 1"/>
          <p:cNvSpPr/>
          <p:nvPr userDrawn="1"/>
        </p:nvSpPr>
        <p:spPr>
          <a:xfrm>
            <a:off x="10188483" y="3266983"/>
            <a:ext cx="695540" cy="299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64" y="2381476"/>
            <a:ext cx="1184685" cy="11846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72854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-1"/>
            <a:ext cx="12192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22063" y="-9832"/>
            <a:ext cx="5860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AE" sz="4800" b="1" dirty="0">
                <a:ln>
                  <a:noFill/>
                </a:ln>
                <a:solidFill>
                  <a:schemeClr val="accent1"/>
                </a:solidFill>
                <a:effectLst/>
              </a:rPr>
              <a:t>محور</a:t>
            </a:r>
            <a:r>
              <a:rPr lang="ar-AE" sz="4800" b="1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الدمج والاشراك</a:t>
            </a:r>
            <a:endParaRPr lang="en-US" sz="4800" b="1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 flipH="1">
            <a:off x="11590975" y="333216"/>
            <a:ext cx="45720" cy="36576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11749849" y="495301"/>
            <a:ext cx="46865" cy="636270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1727">
            <a:off x="11373650" y="436293"/>
            <a:ext cx="685711" cy="9101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804947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-1"/>
            <a:ext cx="12192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195962" y="3013501"/>
            <a:ext cx="6835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AE" sz="4800" b="1" dirty="0">
                <a:ln>
                  <a:noFill/>
                </a:ln>
                <a:solidFill>
                  <a:schemeClr val="accent1"/>
                </a:solidFill>
                <a:effectLst/>
              </a:rPr>
              <a:t>محـــــــور</a:t>
            </a:r>
            <a:r>
              <a:rPr lang="ar-AE" sz="4800" b="1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الدمـــــج والاشـــراك</a:t>
            </a:r>
            <a:endParaRPr lang="en-US" sz="4800" b="1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 flipH="1">
            <a:off x="10501875" y="2857583"/>
            <a:ext cx="45720" cy="137160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11210536" y="1"/>
            <a:ext cx="46865" cy="356616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1749849" y="698588"/>
            <a:ext cx="113319" cy="437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Rectangle 1"/>
          <p:cNvSpPr/>
          <p:nvPr userDrawn="1"/>
        </p:nvSpPr>
        <p:spPr>
          <a:xfrm>
            <a:off x="10188483" y="3266983"/>
            <a:ext cx="695540" cy="299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1727">
            <a:off x="10056943" y="2687756"/>
            <a:ext cx="1093620" cy="14516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3678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1D228-C599-4BE8-948E-344FB2FA8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3D083-3370-4F46-8609-A1B418D68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D720D-0A12-4FBF-ACEC-148998B73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3B1D4-F5E6-4360-9FC6-29667924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D8BD-0261-4A2D-9B77-B292C8B099F5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2CBDB-0F23-4E79-9EDD-C8F5EE1B6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24F1B-3944-43BE-B125-0BF2D116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2F8-68BB-4267-BD79-A1B90527D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817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rot="5400000" flipH="1">
            <a:off x="8196075" y="3169406"/>
            <a:ext cx="6858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10800000" flipV="1">
            <a:off x="11848832" y="4023379"/>
            <a:ext cx="45720" cy="283464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5400000" flipH="1" flipV="1">
            <a:off x="8830939" y="2628832"/>
            <a:ext cx="5860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AE" sz="4800" b="1" dirty="0">
                <a:ln>
                  <a:noFill/>
                </a:ln>
                <a:solidFill>
                  <a:schemeClr val="accent1"/>
                </a:solidFill>
                <a:effectLst/>
              </a:rPr>
              <a:t>الملخص التنفيذي</a:t>
            </a:r>
            <a:endParaRPr lang="en-US" sz="4800" b="1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10800000" flipV="1">
            <a:off x="11857709" y="-1"/>
            <a:ext cx="46675" cy="310517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696783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rot="5400000" flipH="1">
            <a:off x="8196075" y="3169406"/>
            <a:ext cx="6858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10800000" flipV="1">
            <a:off x="11760052" y="1787864"/>
            <a:ext cx="45720" cy="5084064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5400000" flipH="1" flipV="1">
            <a:off x="8830939" y="2628832"/>
            <a:ext cx="5860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AE" sz="4800" b="1" dirty="0">
                <a:ln>
                  <a:noFill/>
                </a:ln>
                <a:solidFill>
                  <a:schemeClr val="accent1"/>
                </a:solidFill>
                <a:effectLst/>
              </a:rPr>
              <a:t>تفاصيل</a:t>
            </a:r>
            <a:endParaRPr lang="en-US" sz="4800" b="1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10800000" flipV="1">
            <a:off x="11848832" y="3"/>
            <a:ext cx="45720" cy="27432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8364013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rot="5400000" flipH="1">
            <a:off x="8196075" y="3169406"/>
            <a:ext cx="6858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rot="10800000" flipV="1">
            <a:off x="11760052" y="1787864"/>
            <a:ext cx="45720" cy="5084064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5400000" flipH="1" flipV="1">
            <a:off x="8830939" y="2628832"/>
            <a:ext cx="5860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AE" sz="4800" b="1" dirty="0">
                <a:ln>
                  <a:noFill/>
                </a:ln>
                <a:solidFill>
                  <a:schemeClr val="accent1"/>
                </a:solidFill>
                <a:effectLst/>
              </a:rPr>
              <a:t>نتـــــــــائج</a:t>
            </a:r>
            <a:endParaRPr lang="en-US" sz="4800" b="1" dirty="0">
              <a:ln>
                <a:noFill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10800000" flipV="1">
            <a:off x="11848832" y="3"/>
            <a:ext cx="45720" cy="27432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701137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-1"/>
            <a:ext cx="12192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134835" y="3211779"/>
            <a:ext cx="6835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AE" sz="3600" b="1" kern="1200" dirty="0">
                <a:solidFill>
                  <a:schemeClr val="accent1"/>
                </a:solidFill>
                <a:effectLst/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rPr>
              <a:t>تحليل النتائج وفق مستوى تطور ونضج إجراءات وممارسات الموارد البشرية</a:t>
            </a:r>
          </a:p>
        </p:txBody>
      </p:sp>
      <p:sp>
        <p:nvSpPr>
          <p:cNvPr id="11" name="Rectangle 10"/>
          <p:cNvSpPr/>
          <p:nvPr userDrawn="1"/>
        </p:nvSpPr>
        <p:spPr>
          <a:xfrm rot="5400000" flipH="1">
            <a:off x="10501875" y="2857583"/>
            <a:ext cx="45720" cy="137160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11210536" y="1"/>
            <a:ext cx="46865" cy="356616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1749849" y="698588"/>
            <a:ext cx="113319" cy="437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Rectangle 1"/>
          <p:cNvSpPr/>
          <p:nvPr userDrawn="1"/>
        </p:nvSpPr>
        <p:spPr>
          <a:xfrm>
            <a:off x="10113281" y="3266983"/>
            <a:ext cx="797377" cy="299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2" name="Picture 22" descr="Analytics Icon Design Template Vector Isolated, Analytics Icons, Template  Icons, Analytics PNG and Vector with Transparent Background for Free  Download"/>
          <p:cNvPicPr>
            <a:picLocks noChangeAspect="1" noChangeArrowheads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86647" y="2687731"/>
            <a:ext cx="876176" cy="9275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46627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-1"/>
            <a:ext cx="12192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601159" y="3211779"/>
            <a:ext cx="7369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AE" sz="3600" b="1" kern="1200" dirty="0">
                <a:solidFill>
                  <a:schemeClr val="accent1"/>
                </a:solidFill>
                <a:effectLst/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rPr>
              <a:t>نتائج الجهات الاتحادية في مستوى تطور ونضج ممارسات الموارد البشرية لعام 2022</a:t>
            </a:r>
          </a:p>
        </p:txBody>
      </p:sp>
      <p:sp>
        <p:nvSpPr>
          <p:cNvPr id="11" name="Rectangle 10"/>
          <p:cNvSpPr/>
          <p:nvPr userDrawn="1"/>
        </p:nvSpPr>
        <p:spPr>
          <a:xfrm rot="5400000" flipH="1">
            <a:off x="10501875" y="2857583"/>
            <a:ext cx="45720" cy="137160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11210536" y="1"/>
            <a:ext cx="46865" cy="356616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1749849" y="698588"/>
            <a:ext cx="113319" cy="437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Rectangle 1"/>
          <p:cNvSpPr/>
          <p:nvPr userDrawn="1"/>
        </p:nvSpPr>
        <p:spPr>
          <a:xfrm>
            <a:off x="10113281" y="3266983"/>
            <a:ext cx="797377" cy="299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2" name="Picture 22" descr="Analytics Icon Design Template Vector Isolated, Analytics Icons, Template  Icons, Analytics PNG and Vector with Transparent Background for Free  Download"/>
          <p:cNvPicPr>
            <a:picLocks noChangeAspect="1" noChangeArrowheads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86647" y="2687731"/>
            <a:ext cx="876176" cy="9275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3405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-1"/>
            <a:ext cx="12192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1749849" y="698588"/>
            <a:ext cx="113319" cy="437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Rectangle 1"/>
          <p:cNvSpPr/>
          <p:nvPr userDrawn="1"/>
        </p:nvSpPr>
        <p:spPr>
          <a:xfrm>
            <a:off x="10113281" y="3266983"/>
            <a:ext cx="797377" cy="299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483990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-1"/>
            <a:ext cx="12192000" cy="538959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29FD31-CE16-B748-A5AF-B1A079AC0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40000" contrast="-40000"/>
            <a:alphaModFix amt="23000"/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21" y="6399784"/>
            <a:ext cx="380023" cy="365125"/>
          </a:xfrm>
        </p:spPr>
        <p:txBody>
          <a:bodyPr/>
          <a:lstStyle>
            <a:lvl1pPr algn="ctr">
              <a:defRPr lang="en-US" sz="1200" b="1" kern="1200" smtClean="0">
                <a:solidFill>
                  <a:schemeClr val="tx1"/>
                </a:solidFill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defRPr>
            </a:lvl1pPr>
          </a:lstStyle>
          <a:p>
            <a:fld id="{18E16E68-338E-4A78-A310-E17D088796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601159" y="3211780"/>
            <a:ext cx="736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AE" sz="3600" b="1" kern="1200" dirty="0">
                <a:solidFill>
                  <a:schemeClr val="accent1"/>
                </a:solidFill>
                <a:effectLst/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rPr>
              <a:t>المرفقـــــــــــــات</a:t>
            </a:r>
          </a:p>
        </p:txBody>
      </p:sp>
      <p:sp>
        <p:nvSpPr>
          <p:cNvPr id="11" name="Rectangle 10"/>
          <p:cNvSpPr/>
          <p:nvPr userDrawn="1"/>
        </p:nvSpPr>
        <p:spPr>
          <a:xfrm rot="5400000" flipH="1">
            <a:off x="10501875" y="2857583"/>
            <a:ext cx="45720" cy="137160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n>
                <a:solidFill>
                  <a:schemeClr val="accent1"/>
                </a:solidFill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11210536" y="1"/>
            <a:ext cx="46865" cy="3566160"/>
          </a:xfrm>
          <a:prstGeom prst="rect">
            <a:avLst/>
          </a:prstGeom>
          <a:solidFill>
            <a:srgbClr val="B68A35"/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effectLst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1749849" y="698588"/>
            <a:ext cx="113319" cy="437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Rectangle 1"/>
          <p:cNvSpPr/>
          <p:nvPr userDrawn="1"/>
        </p:nvSpPr>
        <p:spPr>
          <a:xfrm>
            <a:off x="10113281" y="3266983"/>
            <a:ext cx="797377" cy="299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050" name="Picture 2" descr="file attachment Icon - Free PNG &amp; SVG 2401719 - Noun Project"/>
          <p:cNvPicPr>
            <a:picLocks noChangeAspect="1" noChangeArrowheads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537" y="3008673"/>
            <a:ext cx="950961" cy="95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76317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23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6E68-338E-4A78-A310-E17D08879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76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41A69-5050-4834-AB92-F695DD5AC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F0E5C0-CF17-4134-B0D5-4FA855C9A9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970E6-FF3C-4845-9111-AA8421888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CEA03-55B0-434E-B316-64D1020C7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D8BD-0261-4A2D-9B77-B292C8B099F5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75F69-3A91-4733-A994-B23E48789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028F9-D4D2-44D7-BF9E-879AA82E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3B2F8-68BB-4267-BD79-A1B90527D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87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31" Type="http://schemas.openxmlformats.org/officeDocument/2006/relationships/theme" Target="../theme/theme5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AA13BF-6C09-47C7-8817-60AE6F40C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BAC6A-44B2-4ACD-B7ED-F729F6DD8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B56D7-67A9-4618-86BA-FAF1F3786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8D8BD-0261-4A2D-9B77-B292C8B099F5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E9A76-CEA8-4F2F-A733-5CD70F089D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25664-A686-497B-A9B1-46BA54B77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3B2F8-68BB-4267-BD79-A1B90527D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7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998B70-44E0-46C0-A3E5-2B1300E84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89A71-8F6C-4816-A6E1-325CB35AD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FF66C-886D-43B7-85DD-029C4162D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97369-3E8F-4DA8-9629-28C8FC16D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1B3F1-5C17-4EF6-9EA1-1792F02CE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7290A-E21D-494D-A69E-5001DD72B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2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8" r:id="rId4"/>
    <p:sldLayoutId id="2147483671" r:id="rId5"/>
    <p:sldLayoutId id="2147483672" r:id="rId6"/>
    <p:sldLayoutId id="2147483673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68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8" r:id="rId13"/>
    <p:sldLayoutId id="2147483709" r:id="rId14"/>
    <p:sldLayoutId id="2147483710" r:id="rId15"/>
    <p:sldLayoutId id="2147483711" r:id="rId16"/>
    <p:sldLayoutId id="2147483747" r:id="rId17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hd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214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hdr="0" dt="0"/>
  <p:txStyles>
    <p:titleStyle>
      <a:lvl1pPr algn="ctr" defTabSz="91422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34" indent="-342834" algn="l" defTabSz="91422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07" indent="-285694" algn="l" defTabSz="91422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81" indent="-228557" algn="l" defTabSz="91422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93" indent="-228557" algn="l" defTabSz="91422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06" indent="-228557" algn="l" defTabSz="91422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18" indent="-228557" algn="l" defTabSz="9142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1" indent="-228557" algn="l" defTabSz="9142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4" indent="-228557" algn="l" defTabSz="9142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5" indent="-228557" algn="l" defTabSz="91422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3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6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16E68-338E-4A78-A310-E17D08879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8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  <p:sldLayoutId id="2147483776" r:id="rId28"/>
    <p:sldLayoutId id="2147483777" r:id="rId29"/>
    <p:sldLayoutId id="2147483778" r:id="rId30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8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1;p90">
            <a:extLst>
              <a:ext uri="{FF2B5EF4-FFF2-40B4-BE49-F238E27FC236}">
                <a16:creationId xmlns:a16="http://schemas.microsoft.com/office/drawing/2014/main" id="{E597001E-96E7-4C1E-A1F8-06BD5189F920}"/>
              </a:ext>
            </a:extLst>
          </p:cNvPr>
          <p:cNvSpPr/>
          <p:nvPr/>
        </p:nvSpPr>
        <p:spPr>
          <a:xfrm>
            <a:off x="289249" y="1930406"/>
            <a:ext cx="6842370" cy="264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rtl="1">
              <a:spcAft>
                <a:spcPts val="900"/>
              </a:spcAft>
              <a:buClr>
                <a:srgbClr val="000000"/>
              </a:buClr>
              <a:buSzPts val="2400"/>
            </a:pPr>
            <a:r>
              <a:rPr lang="ar-AE" sz="4000" b="1" dirty="0">
                <a:solidFill>
                  <a:schemeClr val="bg1"/>
                </a:solidFill>
                <a:latin typeface="GE Alma Black" pitchFamily="2" charset="-78"/>
                <a:ea typeface="Sakkal Majalla"/>
                <a:cs typeface="GE Alma Black" pitchFamily="2" charset="-78"/>
                <a:sym typeface="Sakkal Majalla"/>
              </a:rPr>
              <a:t>تقرير أداء مساعد الموارد البشرية المعزز بالذكاء الاصطناعي </a:t>
            </a:r>
          </a:p>
        </p:txBody>
      </p:sp>
      <p:sp>
        <p:nvSpPr>
          <p:cNvPr id="3" name="Google Shape;581;p90">
            <a:extLst>
              <a:ext uri="{FF2B5EF4-FFF2-40B4-BE49-F238E27FC236}">
                <a16:creationId xmlns:a16="http://schemas.microsoft.com/office/drawing/2014/main" id="{BDF89E3F-C74B-484D-A80A-E3AD8105A471}"/>
              </a:ext>
            </a:extLst>
          </p:cNvPr>
          <p:cNvSpPr/>
          <p:nvPr/>
        </p:nvSpPr>
        <p:spPr>
          <a:xfrm>
            <a:off x="2225351" y="4326615"/>
            <a:ext cx="2970166" cy="49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rtl="1">
              <a:spcAft>
                <a:spcPts val="900"/>
              </a:spcAft>
              <a:buClr>
                <a:srgbClr val="000000"/>
              </a:buClr>
              <a:buSzPts val="2400"/>
            </a:pPr>
            <a:endParaRPr lang="ar-AE" sz="1050" dirty="0">
              <a:solidFill>
                <a:srgbClr val="FFC000"/>
              </a:solidFill>
              <a:latin typeface="GE Alma Black" panose="00000A00000000000000" pitchFamily="2" charset="-78"/>
              <a:ea typeface="Sakkal Majalla"/>
              <a:cs typeface="GE Alma Black" panose="00000A00000000000000" pitchFamily="2" charset="-78"/>
              <a:sym typeface="Sakkal Majalla"/>
            </a:endParaRPr>
          </a:p>
        </p:txBody>
      </p:sp>
    </p:spTree>
    <p:extLst>
      <p:ext uri="{BB962C8B-B14F-4D97-AF65-F5344CB8AC3E}">
        <p14:creationId xmlns:p14="http://schemas.microsoft.com/office/powerpoint/2010/main" val="414023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65239-F667-E15B-5ACE-89F39F476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274DAA56-E740-A6C3-2790-C7E1425EAD64}"/>
              </a:ext>
            </a:extLst>
          </p:cNvPr>
          <p:cNvSpPr txBox="1"/>
          <p:nvPr/>
        </p:nvSpPr>
        <p:spPr>
          <a:xfrm>
            <a:off x="508418" y="964239"/>
            <a:ext cx="5655565" cy="5446936"/>
          </a:xfrm>
          <a:prstGeom prst="rect">
            <a:avLst/>
          </a:prstGeom>
          <a:noFill/>
        </p:spPr>
        <p:txBody>
          <a:bodyPr wrap="square" lIns="91428" tIns="45714" rIns="91428" bIns="45714" rtlCol="0" anchor="t">
            <a:spAutoFit/>
          </a:bodyPr>
          <a:lstStyle/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وزارة التربية والتعليم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مؤسسة الإمارات للخدمات الصحية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وزارة العدل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مؤسسة الإمارات للتعليم المدرسي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وزارة الاقتصاد والسياحة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وزارة الأسرة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وزارة تمكين المجتمع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وكالة الإمارات للفضاء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المؤسسة الاتحادية للشباب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المكتب التنفيذي لمواجهة غسل الأموال وتمويل الإرهاب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المجلس الاتحادي للتركيبة السكانية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مكتب الضبط القضائي الاتحادي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وزارة الاستثمار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وزارة الدولة لشؤون المجلس الوطني الاتحادي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الأمانة العامة لمجلس التعليم والموارد البشرية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مكتب الشؤون السياسية لنائب رئيس الدولة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المركز الاتحادي للمعلومات الجغرافية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وزارة التسامح والتعايش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المجلس الأعلى للأمومة والطفولة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الصندوق الوطني للمسؤولية المجتمعية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المكتب التنفيذي للأمن السيبراني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مجلس الإمارات للتوازن بين الجنسين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وزارة الدولة - أحمد الصايغ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وزارة الدولة - د. ميثاء الشامسي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المركز الزراعي الوطني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وزارة الدولة للتطوير الحكومي والمستقبل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وزارة الدولة لشؤون الدفاع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مكتب وزير الدولة للذكاء الاصطناعي والاقتصاد الرقمي وتطبيقات العمل عن بعد</a:t>
            </a:r>
          </a:p>
          <a:p>
            <a:pPr marL="228577" indent="-228577" algn="just" rtl="1">
              <a:buAutoNum type="arabicPeriod"/>
            </a:pPr>
            <a:r>
              <a:rPr lang="ar-AE" sz="1200" dirty="0">
                <a:latin typeface="GE Alma Light" pitchFamily="2" charset="-78"/>
                <a:cs typeface="GE Alma Light" pitchFamily="2" charset="-78"/>
              </a:rPr>
              <a:t>وزارة الدولة - جبر محمد غانم السويدي</a:t>
            </a:r>
            <a:endParaRPr lang="en-US" sz="1200" dirty="0">
              <a:latin typeface="GE Alma Light" pitchFamily="2" charset="-78"/>
              <a:cs typeface="GE Alma Light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46644E-E50C-E9D5-CBA1-37B8E6CDBA9B}"/>
              </a:ext>
            </a:extLst>
          </p:cNvPr>
          <p:cNvSpPr/>
          <p:nvPr/>
        </p:nvSpPr>
        <p:spPr>
          <a:xfrm>
            <a:off x="256856" y="246793"/>
            <a:ext cx="11678290" cy="458527"/>
          </a:xfrm>
          <a:prstGeom prst="rect">
            <a:avLst/>
          </a:prstGeom>
        </p:spPr>
        <p:txBody>
          <a:bodyPr wrap="square" lIns="91428" tIns="45714" rIns="91428" bIns="45714" anchor="t">
            <a:spAutoFit/>
          </a:bodyPr>
          <a:lstStyle/>
          <a:p>
            <a:pPr marL="0" lvl="1" algn="r" rtl="1">
              <a:lnSpc>
                <a:spcPct val="80000"/>
              </a:lnSpc>
              <a:spcBef>
                <a:spcPct val="20000"/>
              </a:spcBef>
            </a:pPr>
            <a:r>
              <a:rPr lang="ar-AE" sz="2800" b="1" kern="0" dirty="0">
                <a:solidFill>
                  <a:srgbClr val="2E487D"/>
                </a:solidFill>
                <a:cs typeface="GE Alma Black"/>
              </a:rPr>
              <a:t>تــابع : </a:t>
            </a:r>
            <a:r>
              <a:rPr lang="ar-AE" sz="2800" b="1" kern="0" dirty="0">
                <a:solidFill>
                  <a:schemeClr val="bg2"/>
                </a:solidFill>
                <a:cs typeface="GE Alma Black"/>
              </a:rPr>
              <a:t>الاطار الزمني للإطلاق المرحلي للجهات 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D9BBA86-83E5-E352-B8A1-70ECC3F5A0A0}"/>
              </a:ext>
            </a:extLst>
          </p:cNvPr>
          <p:cNvSpPr/>
          <p:nvPr/>
        </p:nvSpPr>
        <p:spPr>
          <a:xfrm>
            <a:off x="6902661" y="3048268"/>
            <a:ext cx="1967378" cy="403730"/>
          </a:xfrm>
          <a:prstGeom prst="roundRect">
            <a:avLst/>
          </a:prstGeom>
          <a:solidFill>
            <a:srgbClr val="2E4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 rtl="1"/>
            <a:r>
              <a:rPr lang="ar-AE" dirty="0">
                <a:solidFill>
                  <a:schemeClr val="bg1"/>
                </a:solidFill>
                <a:latin typeface="GE Alma Light" pitchFamily="2" charset="-78"/>
                <a:cs typeface="GE Alma Light" pitchFamily="2" charset="-78"/>
              </a:rPr>
              <a:t>15 ديسمبر 2025</a:t>
            </a:r>
            <a:endParaRPr lang="en-US" b="1" dirty="0">
              <a:solidFill>
                <a:schemeClr val="bg1"/>
              </a:solidFill>
              <a:latin typeface="GE Alma Light" pitchFamily="2" charset="-78"/>
              <a:cs typeface="GE Alma Light" pitchFamily="2" charset="-7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34626C-97B5-C9D6-228C-EB7FE578CB5A}"/>
              </a:ext>
            </a:extLst>
          </p:cNvPr>
          <p:cNvSpPr/>
          <p:nvPr/>
        </p:nvSpPr>
        <p:spPr>
          <a:xfrm>
            <a:off x="6410222" y="3156762"/>
            <a:ext cx="189731" cy="1904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049377C-B2EC-556E-C55D-93927E375B96}"/>
              </a:ext>
            </a:extLst>
          </p:cNvPr>
          <p:cNvCxnSpPr>
            <a:cxnSpLocks/>
          </p:cNvCxnSpPr>
          <p:nvPr/>
        </p:nvCxnSpPr>
        <p:spPr>
          <a:xfrm flipH="1">
            <a:off x="6206774" y="3251999"/>
            <a:ext cx="203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1167BD-7A49-2981-8292-607767D0C32C}"/>
              </a:ext>
            </a:extLst>
          </p:cNvPr>
          <p:cNvCxnSpPr>
            <a:cxnSpLocks/>
          </p:cNvCxnSpPr>
          <p:nvPr/>
        </p:nvCxnSpPr>
        <p:spPr>
          <a:xfrm flipH="1">
            <a:off x="6466690" y="964240"/>
            <a:ext cx="38398" cy="5756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Hourglass">
            <a:extLst>
              <a:ext uri="{FF2B5EF4-FFF2-40B4-BE49-F238E27FC236}">
                <a16:creationId xmlns:a16="http://schemas.microsoft.com/office/drawing/2014/main" id="{CF14AEAA-5D4C-4F70-83EA-95A52DF91DC4}"/>
              </a:ext>
            </a:extLst>
          </p:cNvPr>
          <p:cNvSpPr/>
          <p:nvPr/>
        </p:nvSpPr>
        <p:spPr>
          <a:xfrm>
            <a:off x="9091860" y="2955399"/>
            <a:ext cx="351503" cy="589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8" y="0"/>
                </a:moveTo>
                <a:cubicBezTo>
                  <a:pt x="404" y="0"/>
                  <a:pt x="0" y="242"/>
                  <a:pt x="0" y="537"/>
                </a:cubicBezTo>
                <a:lnTo>
                  <a:pt x="0" y="901"/>
                </a:lnTo>
                <a:cubicBezTo>
                  <a:pt x="0" y="1196"/>
                  <a:pt x="404" y="1438"/>
                  <a:pt x="898" y="1438"/>
                </a:cubicBezTo>
                <a:lnTo>
                  <a:pt x="20702" y="1438"/>
                </a:lnTo>
                <a:cubicBezTo>
                  <a:pt x="21196" y="1438"/>
                  <a:pt x="21600" y="1196"/>
                  <a:pt x="21600" y="901"/>
                </a:cubicBezTo>
                <a:lnTo>
                  <a:pt x="21600" y="537"/>
                </a:lnTo>
                <a:cubicBezTo>
                  <a:pt x="21600" y="242"/>
                  <a:pt x="21196" y="0"/>
                  <a:pt x="20702" y="0"/>
                </a:cubicBezTo>
                <a:lnTo>
                  <a:pt x="898" y="0"/>
                </a:lnTo>
                <a:close/>
                <a:moveTo>
                  <a:pt x="2670" y="2035"/>
                </a:moveTo>
                <a:cubicBezTo>
                  <a:pt x="2211" y="2035"/>
                  <a:pt x="1818" y="2231"/>
                  <a:pt x="1734" y="2499"/>
                </a:cubicBezTo>
                <a:cubicBezTo>
                  <a:pt x="1688" y="2648"/>
                  <a:pt x="678" y="6175"/>
                  <a:pt x="7600" y="10445"/>
                </a:cubicBezTo>
                <a:lnTo>
                  <a:pt x="7609" y="10452"/>
                </a:lnTo>
                <a:cubicBezTo>
                  <a:pt x="7626" y="10469"/>
                  <a:pt x="7637" y="10489"/>
                  <a:pt x="7652" y="10509"/>
                </a:cubicBezTo>
                <a:lnTo>
                  <a:pt x="7657" y="10516"/>
                </a:lnTo>
                <a:cubicBezTo>
                  <a:pt x="7692" y="10583"/>
                  <a:pt x="7734" y="10686"/>
                  <a:pt x="7739" y="10800"/>
                </a:cubicBezTo>
                <a:cubicBezTo>
                  <a:pt x="7733" y="10917"/>
                  <a:pt x="7692" y="11018"/>
                  <a:pt x="7657" y="11084"/>
                </a:cubicBezTo>
                <a:lnTo>
                  <a:pt x="7654" y="11089"/>
                </a:lnTo>
                <a:cubicBezTo>
                  <a:pt x="7640" y="11110"/>
                  <a:pt x="7626" y="11130"/>
                  <a:pt x="7609" y="11148"/>
                </a:cubicBezTo>
                <a:lnTo>
                  <a:pt x="7603" y="11153"/>
                </a:lnTo>
                <a:cubicBezTo>
                  <a:pt x="678" y="15424"/>
                  <a:pt x="1688" y="18954"/>
                  <a:pt x="1734" y="19102"/>
                </a:cubicBezTo>
                <a:cubicBezTo>
                  <a:pt x="1818" y="19371"/>
                  <a:pt x="2211" y="19565"/>
                  <a:pt x="2670" y="19565"/>
                </a:cubicBezTo>
                <a:lnTo>
                  <a:pt x="18930" y="19565"/>
                </a:lnTo>
                <a:cubicBezTo>
                  <a:pt x="19389" y="19565"/>
                  <a:pt x="19782" y="19371"/>
                  <a:pt x="19866" y="19102"/>
                </a:cubicBezTo>
                <a:cubicBezTo>
                  <a:pt x="19912" y="18954"/>
                  <a:pt x="20920" y="15426"/>
                  <a:pt x="13997" y="11155"/>
                </a:cubicBezTo>
                <a:lnTo>
                  <a:pt x="13991" y="11148"/>
                </a:lnTo>
                <a:cubicBezTo>
                  <a:pt x="13974" y="11131"/>
                  <a:pt x="13962" y="11113"/>
                  <a:pt x="13948" y="11092"/>
                </a:cubicBezTo>
                <a:lnTo>
                  <a:pt x="13943" y="11084"/>
                </a:lnTo>
                <a:cubicBezTo>
                  <a:pt x="13908" y="11018"/>
                  <a:pt x="13866" y="10915"/>
                  <a:pt x="13861" y="10802"/>
                </a:cubicBezTo>
                <a:cubicBezTo>
                  <a:pt x="13866" y="10684"/>
                  <a:pt x="13908" y="10584"/>
                  <a:pt x="13943" y="10518"/>
                </a:cubicBezTo>
                <a:lnTo>
                  <a:pt x="13946" y="10511"/>
                </a:lnTo>
                <a:cubicBezTo>
                  <a:pt x="13960" y="10490"/>
                  <a:pt x="13974" y="10470"/>
                  <a:pt x="13991" y="10452"/>
                </a:cubicBezTo>
                <a:lnTo>
                  <a:pt x="13997" y="10447"/>
                </a:lnTo>
                <a:cubicBezTo>
                  <a:pt x="20922" y="6176"/>
                  <a:pt x="19912" y="2648"/>
                  <a:pt x="19866" y="2499"/>
                </a:cubicBezTo>
                <a:cubicBezTo>
                  <a:pt x="19782" y="2231"/>
                  <a:pt x="19389" y="2035"/>
                  <a:pt x="18930" y="2035"/>
                </a:cubicBezTo>
                <a:lnTo>
                  <a:pt x="2670" y="2035"/>
                </a:lnTo>
                <a:close/>
                <a:moveTo>
                  <a:pt x="3562" y="3170"/>
                </a:moveTo>
                <a:lnTo>
                  <a:pt x="18038" y="3170"/>
                </a:lnTo>
                <a:cubicBezTo>
                  <a:pt x="18033" y="3525"/>
                  <a:pt x="17958" y="4064"/>
                  <a:pt x="17658" y="4738"/>
                </a:cubicBezTo>
                <a:cubicBezTo>
                  <a:pt x="17139" y="5903"/>
                  <a:pt x="15820" y="7716"/>
                  <a:pt x="12489" y="9742"/>
                </a:cubicBezTo>
                <a:cubicBezTo>
                  <a:pt x="12423" y="9782"/>
                  <a:pt x="12368" y="9829"/>
                  <a:pt x="12325" y="9879"/>
                </a:cubicBezTo>
                <a:cubicBezTo>
                  <a:pt x="12317" y="9888"/>
                  <a:pt x="12253" y="9965"/>
                  <a:pt x="12180" y="10087"/>
                </a:cubicBezTo>
                <a:cubicBezTo>
                  <a:pt x="12034" y="10297"/>
                  <a:pt x="11957" y="10524"/>
                  <a:pt x="11956" y="10759"/>
                </a:cubicBezTo>
                <a:cubicBezTo>
                  <a:pt x="11956" y="10768"/>
                  <a:pt x="11956" y="10776"/>
                  <a:pt x="11956" y="10785"/>
                </a:cubicBezTo>
                <a:lnTo>
                  <a:pt x="11956" y="10815"/>
                </a:lnTo>
                <a:cubicBezTo>
                  <a:pt x="11956" y="10824"/>
                  <a:pt x="11956" y="10832"/>
                  <a:pt x="11956" y="10837"/>
                </a:cubicBezTo>
                <a:cubicBezTo>
                  <a:pt x="11957" y="11075"/>
                  <a:pt x="12034" y="11303"/>
                  <a:pt x="12177" y="11510"/>
                </a:cubicBezTo>
                <a:cubicBezTo>
                  <a:pt x="12252" y="11635"/>
                  <a:pt x="12317" y="11714"/>
                  <a:pt x="12325" y="11723"/>
                </a:cubicBezTo>
                <a:cubicBezTo>
                  <a:pt x="12368" y="11772"/>
                  <a:pt x="12423" y="11817"/>
                  <a:pt x="12489" y="11858"/>
                </a:cubicBezTo>
                <a:cubicBezTo>
                  <a:pt x="15820" y="13884"/>
                  <a:pt x="17139" y="15699"/>
                  <a:pt x="17658" y="16863"/>
                </a:cubicBezTo>
                <a:cubicBezTo>
                  <a:pt x="17959" y="17538"/>
                  <a:pt x="18033" y="18076"/>
                  <a:pt x="18038" y="18430"/>
                </a:cubicBezTo>
                <a:lnTo>
                  <a:pt x="3562" y="18430"/>
                </a:lnTo>
                <a:cubicBezTo>
                  <a:pt x="3567" y="18075"/>
                  <a:pt x="3642" y="17536"/>
                  <a:pt x="3942" y="16862"/>
                </a:cubicBezTo>
                <a:cubicBezTo>
                  <a:pt x="4461" y="15697"/>
                  <a:pt x="5780" y="13884"/>
                  <a:pt x="9111" y="11858"/>
                </a:cubicBezTo>
                <a:cubicBezTo>
                  <a:pt x="9177" y="11817"/>
                  <a:pt x="9232" y="11771"/>
                  <a:pt x="9275" y="11721"/>
                </a:cubicBezTo>
                <a:cubicBezTo>
                  <a:pt x="9283" y="11713"/>
                  <a:pt x="9348" y="11635"/>
                  <a:pt x="9420" y="11513"/>
                </a:cubicBezTo>
                <a:cubicBezTo>
                  <a:pt x="9566" y="11303"/>
                  <a:pt x="9643" y="11076"/>
                  <a:pt x="9644" y="10841"/>
                </a:cubicBezTo>
                <a:cubicBezTo>
                  <a:pt x="9644" y="10832"/>
                  <a:pt x="9644" y="10824"/>
                  <a:pt x="9644" y="10815"/>
                </a:cubicBezTo>
                <a:lnTo>
                  <a:pt x="9644" y="10785"/>
                </a:lnTo>
                <a:cubicBezTo>
                  <a:pt x="9644" y="10776"/>
                  <a:pt x="9644" y="10768"/>
                  <a:pt x="9644" y="10763"/>
                </a:cubicBezTo>
                <a:cubicBezTo>
                  <a:pt x="9643" y="10525"/>
                  <a:pt x="9566" y="10297"/>
                  <a:pt x="9423" y="10090"/>
                </a:cubicBezTo>
                <a:cubicBezTo>
                  <a:pt x="9348" y="9964"/>
                  <a:pt x="9283" y="9888"/>
                  <a:pt x="9275" y="9879"/>
                </a:cubicBezTo>
                <a:cubicBezTo>
                  <a:pt x="9232" y="9829"/>
                  <a:pt x="9177" y="9783"/>
                  <a:pt x="9111" y="9742"/>
                </a:cubicBezTo>
                <a:cubicBezTo>
                  <a:pt x="5780" y="7716"/>
                  <a:pt x="4461" y="5903"/>
                  <a:pt x="3942" y="4738"/>
                </a:cubicBezTo>
                <a:cubicBezTo>
                  <a:pt x="3641" y="4064"/>
                  <a:pt x="3567" y="3525"/>
                  <a:pt x="3562" y="3170"/>
                </a:cubicBezTo>
                <a:close/>
                <a:moveTo>
                  <a:pt x="10800" y="12519"/>
                </a:moveTo>
                <a:cubicBezTo>
                  <a:pt x="10624" y="12512"/>
                  <a:pt x="10439" y="12534"/>
                  <a:pt x="10293" y="12618"/>
                </a:cubicBezTo>
                <a:lnTo>
                  <a:pt x="10296" y="12620"/>
                </a:lnTo>
                <a:cubicBezTo>
                  <a:pt x="4812" y="15292"/>
                  <a:pt x="5628" y="17483"/>
                  <a:pt x="5665" y="17575"/>
                </a:cubicBezTo>
                <a:lnTo>
                  <a:pt x="5707" y="17678"/>
                </a:lnTo>
                <a:lnTo>
                  <a:pt x="15892" y="17678"/>
                </a:lnTo>
                <a:lnTo>
                  <a:pt x="15935" y="17575"/>
                </a:lnTo>
                <a:cubicBezTo>
                  <a:pt x="15972" y="17483"/>
                  <a:pt x="16788" y="15292"/>
                  <a:pt x="11304" y="12620"/>
                </a:cubicBezTo>
                <a:lnTo>
                  <a:pt x="11307" y="12618"/>
                </a:lnTo>
                <a:cubicBezTo>
                  <a:pt x="11161" y="12534"/>
                  <a:pt x="10976" y="12512"/>
                  <a:pt x="10800" y="12519"/>
                </a:cubicBezTo>
                <a:close/>
                <a:moveTo>
                  <a:pt x="898" y="20164"/>
                </a:moveTo>
                <a:cubicBezTo>
                  <a:pt x="404" y="20164"/>
                  <a:pt x="0" y="20404"/>
                  <a:pt x="0" y="20699"/>
                </a:cubicBezTo>
                <a:lnTo>
                  <a:pt x="0" y="21064"/>
                </a:lnTo>
                <a:cubicBezTo>
                  <a:pt x="0" y="21359"/>
                  <a:pt x="404" y="21600"/>
                  <a:pt x="898" y="21600"/>
                </a:cubicBezTo>
                <a:lnTo>
                  <a:pt x="20702" y="21600"/>
                </a:lnTo>
                <a:cubicBezTo>
                  <a:pt x="21196" y="21600"/>
                  <a:pt x="21600" y="21359"/>
                  <a:pt x="21600" y="21064"/>
                </a:cubicBezTo>
                <a:lnTo>
                  <a:pt x="21600" y="20699"/>
                </a:lnTo>
                <a:cubicBezTo>
                  <a:pt x="21600" y="20404"/>
                  <a:pt x="21196" y="20164"/>
                  <a:pt x="20702" y="20164"/>
                </a:cubicBezTo>
                <a:lnTo>
                  <a:pt x="898" y="20164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algn="l" defTabSz="825500" rtl="0" eaLnBrk="1" latinLnBrk="0" hangingPunct="1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122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3F5B77-DAAA-4B5B-9685-3005E43C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42222EDE-62CC-ED4B-A931-E08B4D3F55F9}" type="slidenum">
              <a:rPr lang="en-US" smtClean="0">
                <a:latin typeface="Bahij Janna" panose="02040503050201020203" pitchFamily="18" charset="-78"/>
                <a:cs typeface="Bahij Janna" panose="02040503050201020203" pitchFamily="18" charset="-78"/>
              </a:rPr>
              <a:pPr algn="l"/>
              <a:t>11</a:t>
            </a:fld>
            <a:endParaRPr lang="en-US" dirty="0">
              <a:latin typeface="Bahij Janna" panose="02040503050201020203" pitchFamily="18" charset="-78"/>
              <a:cs typeface="Bahij Janna" panose="02040503050201020203" pitchFamily="18" charset="-78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2C31C17-3749-4017-9B13-DA0D9A989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39013"/>
              </p:ext>
            </p:extLst>
          </p:nvPr>
        </p:nvGraphicFramePr>
        <p:xfrm>
          <a:off x="383597" y="1007495"/>
          <a:ext cx="11424805" cy="558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4134">
                  <a:extLst>
                    <a:ext uri="{9D8B030D-6E8A-4147-A177-3AD203B41FA5}">
                      <a16:colId xmlns:a16="http://schemas.microsoft.com/office/drawing/2014/main" val="2629586389"/>
                    </a:ext>
                  </a:extLst>
                </a:gridCol>
                <a:gridCol w="2727614">
                  <a:extLst>
                    <a:ext uri="{9D8B030D-6E8A-4147-A177-3AD203B41FA5}">
                      <a16:colId xmlns:a16="http://schemas.microsoft.com/office/drawing/2014/main" val="908045944"/>
                    </a:ext>
                  </a:extLst>
                </a:gridCol>
                <a:gridCol w="942110">
                  <a:extLst>
                    <a:ext uri="{9D8B030D-6E8A-4147-A177-3AD203B41FA5}">
                      <a16:colId xmlns:a16="http://schemas.microsoft.com/office/drawing/2014/main" val="3573413134"/>
                    </a:ext>
                  </a:extLst>
                </a:gridCol>
                <a:gridCol w="2826327">
                  <a:extLst>
                    <a:ext uri="{9D8B030D-6E8A-4147-A177-3AD203B41FA5}">
                      <a16:colId xmlns:a16="http://schemas.microsoft.com/office/drawing/2014/main" val="1452652531"/>
                    </a:ext>
                  </a:extLst>
                </a:gridCol>
                <a:gridCol w="2369127">
                  <a:extLst>
                    <a:ext uri="{9D8B030D-6E8A-4147-A177-3AD203B41FA5}">
                      <a16:colId xmlns:a16="http://schemas.microsoft.com/office/drawing/2014/main" val="2163944714"/>
                    </a:ext>
                  </a:extLst>
                </a:gridCol>
                <a:gridCol w="655493">
                  <a:extLst>
                    <a:ext uri="{9D8B030D-6E8A-4147-A177-3AD203B41FA5}">
                      <a16:colId xmlns:a16="http://schemas.microsoft.com/office/drawing/2014/main" val="2612781312"/>
                    </a:ext>
                  </a:extLst>
                </a:gridCol>
              </a:tblGrid>
              <a:tr h="522143">
                <a:tc>
                  <a:txBody>
                    <a:bodyPr/>
                    <a:lstStyle/>
                    <a:p>
                      <a:pPr algn="ctr" rtl="1"/>
                      <a:r>
                        <a:rPr lang="ar-AE" sz="1400">
                          <a:solidFill>
                            <a:srgbClr val="2E487D"/>
                          </a:solidFill>
                          <a:latin typeface="GE Alma Black" panose="00000A00000000000000" pitchFamily="2" charset="-78"/>
                          <a:cs typeface="GE Alma Black" panose="00000A00000000000000" pitchFamily="2" charset="-78"/>
                        </a:rPr>
                        <a:t>طريقة التعامل مع الملاحظات</a:t>
                      </a:r>
                      <a:endParaRPr lang="en-US" sz="1400" dirty="0">
                        <a:solidFill>
                          <a:srgbClr val="2E487D"/>
                        </a:solidFill>
                        <a:latin typeface="GE Alma Black" panose="00000A00000000000000" pitchFamily="2" charset="-78"/>
                        <a:cs typeface="GE Alma Black" panose="00000A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400">
                          <a:solidFill>
                            <a:srgbClr val="2E487D"/>
                          </a:solidFill>
                          <a:latin typeface="GE Alma Black" panose="00000A00000000000000" pitchFamily="2" charset="-78"/>
                          <a:cs typeface="GE Alma Black" panose="00000A00000000000000" pitchFamily="2" charset="-78"/>
                        </a:rPr>
                        <a:t>الأمثلة</a:t>
                      </a:r>
                      <a:endParaRPr lang="en-US" sz="1400" dirty="0">
                        <a:solidFill>
                          <a:srgbClr val="2E487D"/>
                        </a:solidFill>
                        <a:latin typeface="GE Alma Black" panose="00000A00000000000000" pitchFamily="2" charset="-78"/>
                        <a:cs typeface="GE Alma Black" panose="00000A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400" dirty="0">
                          <a:solidFill>
                            <a:srgbClr val="2E487D"/>
                          </a:solidFill>
                          <a:latin typeface="GE Alma Black" panose="00000A00000000000000" pitchFamily="2" charset="-78"/>
                          <a:cs typeface="GE Alma Black" panose="00000A00000000000000" pitchFamily="2" charset="-78"/>
                        </a:rPr>
                        <a:t>عدد التكرارات</a:t>
                      </a:r>
                    </a:p>
                    <a:p>
                      <a:pPr algn="ctr" rtl="1"/>
                      <a:r>
                        <a:rPr lang="ar-AE" sz="1400" dirty="0">
                          <a:solidFill>
                            <a:srgbClr val="2E487D"/>
                          </a:solidFill>
                          <a:latin typeface="GE Alma Black" panose="00000A00000000000000" pitchFamily="2" charset="-78"/>
                          <a:cs typeface="GE Alma Black" panose="00000A00000000000000" pitchFamily="2" charset="-78"/>
                        </a:rPr>
                        <a:t>(تقريبي)</a:t>
                      </a:r>
                      <a:endParaRPr lang="en-US" sz="1400" dirty="0">
                        <a:solidFill>
                          <a:srgbClr val="2E487D"/>
                        </a:solidFill>
                        <a:latin typeface="GE Alma Black" panose="00000A00000000000000" pitchFamily="2" charset="-78"/>
                        <a:cs typeface="GE Alma Black" panose="00000A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400">
                          <a:solidFill>
                            <a:srgbClr val="2E487D"/>
                          </a:solidFill>
                          <a:latin typeface="GE Alma Black" panose="00000A00000000000000" pitchFamily="2" charset="-78"/>
                          <a:cs typeface="GE Alma Black" panose="00000A00000000000000" pitchFamily="2" charset="-78"/>
                        </a:rPr>
                        <a:t>الوصف </a:t>
                      </a:r>
                      <a:endParaRPr lang="en-US" sz="1400" dirty="0">
                        <a:solidFill>
                          <a:srgbClr val="2E487D"/>
                        </a:solidFill>
                        <a:latin typeface="GE Alma Black" panose="00000A00000000000000" pitchFamily="2" charset="-78"/>
                        <a:cs typeface="GE Alma Black" panose="00000A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400">
                          <a:solidFill>
                            <a:srgbClr val="2E487D"/>
                          </a:solidFill>
                          <a:latin typeface="GE Alma Black" panose="00000A00000000000000" pitchFamily="2" charset="-78"/>
                          <a:cs typeface="GE Alma Black" panose="00000A00000000000000" pitchFamily="2" charset="-78"/>
                        </a:rPr>
                        <a:t>المحور الرئيسي</a:t>
                      </a:r>
                      <a:endParaRPr lang="en-US" sz="1400" dirty="0">
                        <a:solidFill>
                          <a:srgbClr val="2E487D"/>
                        </a:solidFill>
                        <a:latin typeface="GE Alma Black" panose="00000A00000000000000" pitchFamily="2" charset="-78"/>
                        <a:cs typeface="GE Alma Black" panose="00000A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ar-AE" sz="1500" dirty="0">
                        <a:solidFill>
                          <a:srgbClr val="2E487D"/>
                        </a:solidFill>
                        <a:latin typeface="GE Alma Black" panose="00000A00000000000000" pitchFamily="2" charset="-78"/>
                        <a:cs typeface="GE Alma Black" panose="00000A00000000000000" pitchFamily="2" charset="-78"/>
                      </a:endParaRPr>
                    </a:p>
                    <a:p>
                      <a:pPr algn="ctr" rtl="1"/>
                      <a:r>
                        <a:rPr lang="ar-AE" sz="1400" dirty="0">
                          <a:solidFill>
                            <a:srgbClr val="2E487D"/>
                          </a:solidFill>
                          <a:latin typeface="GE Alma Black" panose="00000A00000000000000" pitchFamily="2" charset="-78"/>
                          <a:cs typeface="GE Alma Black" panose="00000A00000000000000" pitchFamily="2" charset="-78"/>
                        </a:rPr>
                        <a:t>#</a:t>
                      </a:r>
                      <a:endParaRPr lang="en-US" sz="1400" dirty="0">
                        <a:solidFill>
                          <a:srgbClr val="2E487D"/>
                        </a:solidFill>
                        <a:latin typeface="GE Alma Black" panose="00000A00000000000000" pitchFamily="2" charset="-78"/>
                        <a:cs typeface="GE Alma Black" panose="00000A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94829"/>
                  </a:ext>
                </a:extLst>
              </a:tr>
              <a:tr h="5221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86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ar-AE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E Alma Light" panose="00000400000000000000" pitchFamily="2" charset="-78"/>
                          <a:ea typeface="+mn-ea"/>
                          <a:cs typeface="GE Alma Light" panose="00000400000000000000" pitchFamily="2" charset="-78"/>
                        </a:rPr>
                        <a:t>تم طلب مجموعة من الأدلة لإدراجها ضمن معرفة </a:t>
                      </a:r>
                      <a:r>
                        <a:rPr kumimoji="0" lang="ar-AE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E Alma Light" panose="00000400000000000000" pitchFamily="2" charset="-78"/>
                          <a:ea typeface="+mn-ea"/>
                          <a:cs typeface="GE Alma Light" panose="00000400000000000000" pitchFamily="2" charset="-78"/>
                        </a:rPr>
                        <a:t>النموذح</a:t>
                      </a:r>
                      <a:r>
                        <a:rPr kumimoji="0" lang="ar-AE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E Alma Light" panose="00000400000000000000" pitchFamily="2" charset="-78"/>
                          <a:ea typeface="+mn-ea"/>
                          <a:cs typeface="GE Alma Light" panose="00000400000000000000" pitchFamily="2" charset="-78"/>
                        </a:rPr>
                        <a:t>, مثل دليل العمل الجزئي و العمل عن بعد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E Alma Light" panose="00000400000000000000" pitchFamily="2" charset="-78"/>
                        <a:ea typeface="+mn-ea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الإجابة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ناقصة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،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إجابة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غير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صحيحة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،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الجملة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خطأ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،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لم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يتم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إعطاء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الجواب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المناسب</a:t>
                      </a:r>
                      <a:endParaRPr lang="en-US" sz="1500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500" b="1" dirty="0">
                          <a:latin typeface="GE Alma Light" panose="00000400000000000000" pitchFamily="2" charset="-78"/>
                          <a:cs typeface="GE Alma Light" panose="00000400000000000000" pitchFamily="2" charset="-78"/>
                        </a:rPr>
                        <a:t>12</a:t>
                      </a:r>
                      <a:endParaRPr lang="en-US" sz="1500" b="1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500" dirty="0">
                          <a:latin typeface="GE Alma Light" panose="00000400000000000000" pitchFamily="2" charset="-78"/>
                          <a:cs typeface="GE Alma Light" panose="00000400000000000000" pitchFamily="2" charset="-78"/>
                        </a:rPr>
                        <a:t>الملاحظات حول أن الإجابة غير صحيحة، ناقصة، أو مخالفة للأنظمة.</a:t>
                      </a:r>
                    </a:p>
                    <a:p>
                      <a:pPr algn="ctr" rtl="1"/>
                      <a:endParaRPr lang="en-US" sz="1500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500" dirty="0">
                          <a:latin typeface="GE Alma Light" panose="00000400000000000000" pitchFamily="2" charset="-78"/>
                          <a:cs typeface="GE Alma Light" panose="00000400000000000000" pitchFamily="2" charset="-78"/>
                        </a:rPr>
                        <a:t>دقة الإجابات و جودتها </a:t>
                      </a:r>
                      <a:endParaRPr lang="en-US" sz="1500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500" dirty="0">
                          <a:latin typeface="GE Alma Light" panose="00000400000000000000" pitchFamily="2" charset="-78"/>
                          <a:cs typeface="GE Alma Light" panose="00000400000000000000" pitchFamily="2" charset="-78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805535"/>
                  </a:ext>
                </a:extLst>
              </a:tr>
              <a:tr h="522143">
                <a:tc>
                  <a:txBody>
                    <a:bodyPr/>
                    <a:lstStyle/>
                    <a:p>
                      <a:pPr marL="0" marR="0" lvl="0" indent="0" algn="ctr" defTabSz="121917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إضافة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ar-AE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الى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طلبات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التطوير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و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التحسين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على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خطة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تطوير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المشروع</a:t>
                      </a:r>
                      <a:r>
                        <a:rPr lang="ar-AE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أو حلها باستخدام هندسة الأوامر</a:t>
                      </a:r>
                      <a:endParaRPr lang="en-US" sz="1500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لم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يظهر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الدورات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التدريبية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،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متطلب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جميع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الدورات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حتى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تاريخه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،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عدم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توفير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شهادة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الراتب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،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أرغب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بورقة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التقرير</a:t>
                      </a:r>
                      <a:endParaRPr lang="en-US" sz="1500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  <a:p>
                      <a:pPr algn="ctr" rtl="1"/>
                      <a:endParaRPr lang="en-US" sz="1500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500" b="1" dirty="0">
                          <a:latin typeface="GE Alma Light" panose="00000400000000000000" pitchFamily="2" charset="-78"/>
                          <a:cs typeface="GE Alma Light" panose="00000400000000000000" pitchFamily="2" charset="-78"/>
                        </a:rPr>
                        <a:t>10</a:t>
                      </a:r>
                      <a:endParaRPr lang="en-US" sz="1500" b="1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86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C3E50"/>
                          </a:solidFill>
                          <a:effectLst/>
                          <a:uLnTx/>
                          <a:uFillTx/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المستخدمون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C3E50"/>
                          </a:solidFill>
                          <a:effectLst/>
                          <a:uLnTx/>
                          <a:uFillTx/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C3E50"/>
                          </a:solidFill>
                          <a:effectLst/>
                          <a:uLnTx/>
                          <a:uFillTx/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لم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C3E50"/>
                          </a:solidFill>
                          <a:effectLst/>
                          <a:uLnTx/>
                          <a:uFillTx/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C3E50"/>
                          </a:solidFill>
                          <a:effectLst/>
                          <a:uLnTx/>
                          <a:uFillTx/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يجدوا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C3E50"/>
                          </a:solidFill>
                          <a:effectLst/>
                          <a:uLnTx/>
                          <a:uFillTx/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C3E50"/>
                          </a:solidFill>
                          <a:effectLst/>
                          <a:uLnTx/>
                          <a:uFillTx/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بياناتهم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C3E50"/>
                          </a:solidFill>
                          <a:effectLst/>
                          <a:uLnTx/>
                          <a:uFillTx/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C3E50"/>
                          </a:solidFill>
                          <a:effectLst/>
                          <a:uLnTx/>
                          <a:uFillTx/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مثل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C3E50"/>
                          </a:solidFill>
                          <a:effectLst/>
                          <a:uLnTx/>
                          <a:uFillTx/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C3E50"/>
                          </a:solidFill>
                          <a:effectLst/>
                          <a:uLnTx/>
                          <a:uFillTx/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الدورات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C3E50"/>
                          </a:solidFill>
                          <a:effectLst/>
                          <a:uLnTx/>
                          <a:uFillTx/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،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C3E50"/>
                          </a:solidFill>
                          <a:effectLst/>
                          <a:uLnTx/>
                          <a:uFillTx/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التقارير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C3E50"/>
                          </a:solidFill>
                          <a:effectLst/>
                          <a:uLnTx/>
                          <a:uFillTx/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، </a:t>
                      </a:r>
                      <a:r>
                        <a:rPr kumimoji="0" lang="en-US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2C3E50"/>
                          </a:solidFill>
                          <a:effectLst/>
                          <a:uLnTx/>
                          <a:uFillTx/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الشهادات</a:t>
                      </a:r>
                      <a:r>
                        <a:rPr kumimoji="0" 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C3E50"/>
                          </a:solidFill>
                          <a:effectLst/>
                          <a:uLnTx/>
                          <a:uFillTx/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.</a:t>
                      </a:r>
                      <a:endParaRPr kumimoji="0" 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E Alma Light" panose="00000400000000000000" pitchFamily="2" charset="-78"/>
                        <a:ea typeface="+mn-ea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500" dirty="0">
                          <a:latin typeface="GE Alma Light" panose="00000400000000000000" pitchFamily="2" charset="-78"/>
                          <a:cs typeface="GE Alma Light" panose="00000400000000000000" pitchFamily="2" charset="-78"/>
                        </a:rPr>
                        <a:t>نقص المعلومات و البيانات </a:t>
                      </a:r>
                      <a:endParaRPr lang="en-US" sz="1500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500" dirty="0">
                          <a:latin typeface="GE Alma Light" panose="00000400000000000000" pitchFamily="2" charset="-78"/>
                          <a:cs typeface="GE Alma Light" panose="00000400000000000000" pitchFamily="2" charset="-78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475407"/>
                  </a:ext>
                </a:extLst>
              </a:tr>
              <a:tr h="522143">
                <a:tc>
                  <a:txBody>
                    <a:bodyPr/>
                    <a:lstStyle/>
                    <a:p>
                      <a:pPr marL="0" marR="0" lvl="0" indent="0" algn="ctr" defTabSz="121917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إضافة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ar-AE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الى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طلبات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التطوير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و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التحسين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على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خطة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تطوير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المشروع</a:t>
                      </a:r>
                      <a:r>
                        <a:rPr lang="ar-AE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أو حلها باستخدام هندسة الأوامر</a:t>
                      </a:r>
                      <a:endParaRPr lang="en-US" sz="1500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لا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يستجيب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مع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إرفاق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المستندات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،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لا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ar-AE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ي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جيب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،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لم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يتم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الرد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بشكل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صحيح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،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أنهى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المحادثة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مبكراً</a:t>
                      </a:r>
                      <a:endParaRPr lang="en-US" sz="1500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500" b="1" dirty="0">
                          <a:latin typeface="GE Alma Light" panose="00000400000000000000" pitchFamily="2" charset="-78"/>
                          <a:cs typeface="GE Alma Light" panose="00000400000000000000" pitchFamily="2" charset="-78"/>
                        </a:rPr>
                        <a:t>11</a:t>
                      </a:r>
                      <a:endParaRPr lang="en-US" sz="1500" b="1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شكاوى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من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عدم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الرد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،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أو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عدم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الفهم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،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أو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توقف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المساعد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عن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المتابعة</a:t>
                      </a:r>
                      <a:endParaRPr lang="en-US" sz="1500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500">
                          <a:latin typeface="GE Alma Light" panose="00000400000000000000" pitchFamily="2" charset="-78"/>
                          <a:cs typeface="GE Alma Light" panose="00000400000000000000" pitchFamily="2" charset="-78"/>
                        </a:rPr>
                        <a:t>ضعف التفاعل و الاستجابة</a:t>
                      </a:r>
                      <a:endParaRPr lang="en-US" sz="1500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500" dirty="0">
                          <a:latin typeface="GE Alma Light" panose="00000400000000000000" pitchFamily="2" charset="-78"/>
                          <a:cs typeface="GE Alma Light" panose="00000400000000000000" pitchFamily="2" charset="-78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1327559"/>
                  </a:ext>
                </a:extLst>
              </a:tr>
              <a:tr h="522143">
                <a:tc>
                  <a:txBody>
                    <a:bodyPr/>
                    <a:lstStyle/>
                    <a:p>
                      <a:pPr marL="0" marR="0" lvl="0" indent="0" algn="ctr" defTabSz="121917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AE" sz="1500" dirty="0">
                          <a:latin typeface="GE Alma Light" panose="00000400000000000000" pitchFamily="2" charset="-78"/>
                          <a:cs typeface="GE Alma Light" panose="00000400000000000000" pitchFamily="2" charset="-78"/>
                        </a:rPr>
                        <a:t>موضوع خلافي تم اقتراحه لتوفير اكثر من شخصية للمساعد مثل ودود, مختصر, تفصيلي</a:t>
                      </a:r>
                      <a:endParaRPr lang="en-US" sz="1500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أرجو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الإجابة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بالعربي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،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لا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أحب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هذه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الإجابة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،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لم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يعجبني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ردك</a:t>
                      </a:r>
                      <a:endParaRPr lang="en-US" sz="1500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500" b="1" dirty="0">
                          <a:latin typeface="GE Alma Light" panose="00000400000000000000" pitchFamily="2" charset="-78"/>
                          <a:cs typeface="GE Alma Light" panose="00000400000000000000" pitchFamily="2" charset="-78"/>
                        </a:rPr>
                        <a:t>6</a:t>
                      </a:r>
                      <a:endParaRPr lang="en-US" sz="1500" b="1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طلب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الإجابة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بالعربية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أو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ملاحظات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حول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أسلوب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الرد</a:t>
                      </a:r>
                      <a:endParaRPr lang="en-US" sz="1500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500">
                          <a:latin typeface="GE Alma Light" panose="00000400000000000000" pitchFamily="2" charset="-78"/>
                          <a:cs typeface="GE Alma Light" panose="00000400000000000000" pitchFamily="2" charset="-78"/>
                        </a:rPr>
                        <a:t>اللغة و طريقة التواصل</a:t>
                      </a:r>
                      <a:endParaRPr lang="en-US" sz="1500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500" dirty="0">
                          <a:latin typeface="GE Alma Light" panose="00000400000000000000" pitchFamily="2" charset="-78"/>
                          <a:cs typeface="GE Alma Light" panose="00000400000000000000" pitchFamily="2" charset="-78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6214868"/>
                  </a:ext>
                </a:extLst>
              </a:tr>
              <a:tr h="522143">
                <a:tc>
                  <a:txBody>
                    <a:bodyPr/>
                    <a:lstStyle/>
                    <a:p>
                      <a:pPr marL="0" marR="0" lvl="0" indent="0" algn="ctr" defTabSz="121917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طلبات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التطوير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و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التحسين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على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خطة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تطوير</a:t>
                      </a:r>
                      <a:r>
                        <a:rPr lang="ar-AE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المشروع</a:t>
                      </a:r>
                      <a:endParaRPr lang="en-US" sz="1500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يرجى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إضافة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مقر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العمل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،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نقترح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إدراج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بطاقات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الوصف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الوظيفية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،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تحديث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على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التواريخ</a:t>
                      </a:r>
                      <a:endParaRPr lang="en-US" sz="1500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500" b="1" dirty="0">
                          <a:latin typeface="GE Alma Light" panose="00000400000000000000" pitchFamily="2" charset="-78"/>
                          <a:cs typeface="GE Alma Light" panose="00000400000000000000" pitchFamily="2" charset="-78"/>
                        </a:rPr>
                        <a:t>5</a:t>
                      </a:r>
                      <a:endParaRPr lang="en-US" sz="1500" b="1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اقتراحات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لتطوير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النظام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مثل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إدراج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الوصف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الوظيفي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أو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مقر</a:t>
                      </a:r>
                      <a:r>
                        <a:rPr lang="en-US" sz="1500" dirty="0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2C3E50"/>
                          </a:solidFill>
                          <a:latin typeface="GE Alma Light" panose="00000400000000000000" pitchFamily="2" charset="-78"/>
                          <a:ea typeface="Noto Sans" pitchFamily="34" charset="-122"/>
                          <a:cs typeface="GE Alma Light" panose="00000400000000000000" pitchFamily="2" charset="-78"/>
                        </a:rPr>
                        <a:t>العمل</a:t>
                      </a:r>
                      <a:endParaRPr lang="en-US" sz="1500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AE" sz="1500">
                          <a:latin typeface="GE Alma Light" panose="00000400000000000000" pitchFamily="2" charset="-78"/>
                          <a:cs typeface="GE Alma Light" panose="00000400000000000000" pitchFamily="2" charset="-78"/>
                        </a:rPr>
                        <a:t>تحسين المستوى و الوظائف</a:t>
                      </a:r>
                      <a:endParaRPr lang="en-US" sz="1500" dirty="0">
                        <a:latin typeface="GE Alma Light" panose="00000400000000000000" pitchFamily="2" charset="-78"/>
                        <a:cs typeface="GE Alma Light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500" dirty="0">
                          <a:latin typeface="GE Alma Light" panose="00000400000000000000" pitchFamily="2" charset="-78"/>
                          <a:cs typeface="GE Alma Light" panose="00000400000000000000" pitchFamily="2" charset="-78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031902"/>
                  </a:ext>
                </a:extLst>
              </a:tr>
            </a:tbl>
          </a:graphicData>
        </a:graphic>
      </p:graphicFrame>
      <p:sp>
        <p:nvSpPr>
          <p:cNvPr id="5" name="Text 2">
            <a:extLst>
              <a:ext uri="{FF2B5EF4-FFF2-40B4-BE49-F238E27FC236}">
                <a16:creationId xmlns:a16="http://schemas.microsoft.com/office/drawing/2014/main" id="{E49B68AC-EB05-4F2D-B588-BA7E385EDF63}"/>
              </a:ext>
            </a:extLst>
          </p:cNvPr>
          <p:cNvSpPr/>
          <p:nvPr/>
        </p:nvSpPr>
        <p:spPr>
          <a:xfrm>
            <a:off x="2988015" y="359584"/>
            <a:ext cx="5297282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endParaRPr lang="en-US" sz="1600" b="1" dirty="0">
              <a:solidFill>
                <a:schemeClr val="bg1"/>
              </a:solidFill>
              <a:latin typeface="GE Alma Black" panose="00000A00000000000000" pitchFamily="2" charset="-78"/>
              <a:cs typeface="GE Alma Black" panose="00000A00000000000000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69922-517E-476B-8499-A49A939F9B32}"/>
              </a:ext>
            </a:extLst>
          </p:cNvPr>
          <p:cNvSpPr/>
          <p:nvPr/>
        </p:nvSpPr>
        <p:spPr>
          <a:xfrm>
            <a:off x="2988014" y="164167"/>
            <a:ext cx="6042040" cy="469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b="1" dirty="0" err="1">
                <a:solidFill>
                  <a:schemeClr val="bg1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ملخص</a:t>
            </a:r>
            <a:r>
              <a:rPr lang="en-US" b="1" dirty="0">
                <a:solidFill>
                  <a:schemeClr val="bg1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 </a:t>
            </a:r>
            <a:r>
              <a:rPr lang="en-US" b="1" kern="0" dirty="0" err="1">
                <a:solidFill>
                  <a:srgbClr val="2E487D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ملاحظات</a:t>
            </a:r>
            <a:r>
              <a:rPr lang="en-US" b="1" kern="0" dirty="0">
                <a:solidFill>
                  <a:srgbClr val="2E487D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 </a:t>
            </a:r>
            <a:r>
              <a:rPr lang="en-US" b="1" kern="0" dirty="0" err="1">
                <a:solidFill>
                  <a:srgbClr val="2E487D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المستخدمين</a:t>
            </a:r>
            <a:r>
              <a:rPr lang="en-US" b="1" kern="0" dirty="0">
                <a:solidFill>
                  <a:srgbClr val="2E487D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 </a:t>
            </a:r>
            <a:r>
              <a:rPr lang="en-US" b="1" kern="0" dirty="0" err="1">
                <a:solidFill>
                  <a:srgbClr val="2E487D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مع</a:t>
            </a:r>
            <a:r>
              <a:rPr lang="en-US" b="1" kern="0" dirty="0">
                <a:solidFill>
                  <a:srgbClr val="2E487D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 </a:t>
            </a:r>
            <a:r>
              <a:rPr lang="en-US" b="1" kern="0" dirty="0" err="1">
                <a:solidFill>
                  <a:srgbClr val="2E487D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التكرار</a:t>
            </a:r>
            <a:r>
              <a:rPr lang="en-US" b="1" kern="0" dirty="0">
                <a:solidFill>
                  <a:srgbClr val="2E487D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 </a:t>
            </a:r>
            <a:r>
              <a:rPr lang="en-US" b="1" kern="0" dirty="0" err="1">
                <a:solidFill>
                  <a:srgbClr val="2E487D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التقريبي</a:t>
            </a:r>
            <a:r>
              <a:rPr lang="en-US" b="1" kern="0" dirty="0">
                <a:solidFill>
                  <a:srgbClr val="2E487D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 </a:t>
            </a:r>
            <a:r>
              <a:rPr lang="en-US" b="1" kern="0" dirty="0" err="1">
                <a:solidFill>
                  <a:srgbClr val="2E487D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لكل</a:t>
            </a:r>
            <a:r>
              <a:rPr lang="en-US" b="1" kern="0" dirty="0">
                <a:solidFill>
                  <a:srgbClr val="2E487D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 </a:t>
            </a:r>
            <a:r>
              <a:rPr lang="en-US" b="1" kern="0" dirty="0" err="1">
                <a:solidFill>
                  <a:srgbClr val="2E487D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نوع</a:t>
            </a:r>
            <a:r>
              <a:rPr lang="en-US" b="1" kern="0" dirty="0">
                <a:solidFill>
                  <a:srgbClr val="2E487D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 </a:t>
            </a:r>
            <a:r>
              <a:rPr lang="en-US" b="1" kern="0" dirty="0" err="1">
                <a:solidFill>
                  <a:srgbClr val="2E487D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من</a:t>
            </a:r>
            <a:r>
              <a:rPr lang="en-US" b="1" kern="0" dirty="0">
                <a:solidFill>
                  <a:srgbClr val="2E487D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 </a:t>
            </a:r>
            <a:r>
              <a:rPr lang="en-US" b="1" kern="0" dirty="0" err="1">
                <a:solidFill>
                  <a:srgbClr val="2E487D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الملاحظات</a:t>
            </a:r>
            <a:endParaRPr lang="en-US" b="1" kern="0" dirty="0">
              <a:solidFill>
                <a:srgbClr val="2E487D"/>
              </a:solidFill>
              <a:latin typeface="GE Alma Black" panose="00000A00000000000000" pitchFamily="2" charset="-78"/>
              <a:cs typeface="GE Alma Black" panose="00000A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4866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53E187-F994-485B-9BDD-B30D91A19C7C}"/>
              </a:ext>
            </a:extLst>
          </p:cNvPr>
          <p:cNvSpPr txBox="1"/>
          <p:nvPr/>
        </p:nvSpPr>
        <p:spPr>
          <a:xfrm>
            <a:off x="6724028" y="1063503"/>
            <a:ext cx="4758120" cy="369332"/>
          </a:xfrm>
          <a:prstGeom prst="rect">
            <a:avLst/>
          </a:prstGeom>
          <a:solidFill>
            <a:srgbClr val="2E487D"/>
          </a:solidFill>
        </p:spPr>
        <p:txBody>
          <a:bodyPr wrap="square" rtlCol="0">
            <a:spAutoFit/>
          </a:bodyPr>
          <a:lstStyle/>
          <a:p>
            <a:pPr marL="0" marR="0" lvl="0" indent="0" algn="ctr" defTabSz="1375467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 Alma Black" panose="00000A00000000000000" pitchFamily="2" charset="-78"/>
                <a:ea typeface="+mn-ea"/>
                <a:cs typeface="GE Alma Black" panose="00000A00000000000000" pitchFamily="2" charset="-78"/>
              </a:rPr>
              <a:t>المرحلة الأولى: 10 سبتمبر 2025 </a:t>
            </a:r>
            <a:endParaRPr kumimoji="0" lang="en-A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 Alma Black" panose="00000A00000000000000" pitchFamily="2" charset="-78"/>
              <a:ea typeface="+mn-ea"/>
              <a:cs typeface="GE Alma Black" panose="00000A00000000000000" pitchFamily="2" charset="-78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0719A28-791D-4366-9360-BE311A007BF5}"/>
              </a:ext>
            </a:extLst>
          </p:cNvPr>
          <p:cNvSpPr txBox="1">
            <a:spLocks/>
          </p:cNvSpPr>
          <p:nvPr/>
        </p:nvSpPr>
        <p:spPr>
          <a:xfrm>
            <a:off x="5943600" y="240458"/>
            <a:ext cx="58674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AE" sz="2800" b="1" kern="0" dirty="0">
                <a:solidFill>
                  <a:srgbClr val="2E487D"/>
                </a:solidFill>
                <a:cs typeface="GE Alma Black"/>
              </a:rPr>
              <a:t>الاطار الزمني لتطوير المزايا التقنية / الخدمات </a:t>
            </a:r>
            <a:endParaRPr lang="en-US" sz="2800" b="1" kern="0" dirty="0">
              <a:solidFill>
                <a:srgbClr val="2E487D"/>
              </a:solidFill>
              <a:cs typeface="GE Alma Black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A4A6F3-16C2-4C10-8F1D-0A47348A89C4}"/>
              </a:ext>
            </a:extLst>
          </p:cNvPr>
          <p:cNvGrpSpPr/>
          <p:nvPr/>
        </p:nvGrpSpPr>
        <p:grpSpPr>
          <a:xfrm flipV="1">
            <a:off x="5599258" y="755451"/>
            <a:ext cx="6211151" cy="45719"/>
            <a:chOff x="4832202" y="842056"/>
            <a:chExt cx="5852160" cy="79900"/>
          </a:xfrm>
          <a:solidFill>
            <a:schemeClr val="bg1">
              <a:lumMod val="85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8ADEF1-EA2C-4429-89E6-170450345C6E}"/>
                </a:ext>
              </a:extLst>
            </p:cNvPr>
            <p:cNvSpPr/>
            <p:nvPr/>
          </p:nvSpPr>
          <p:spPr>
            <a:xfrm>
              <a:off x="7758282" y="842057"/>
              <a:ext cx="2926080" cy="798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16AC54-8DBE-42FD-B306-035511706316}"/>
                </a:ext>
              </a:extLst>
            </p:cNvPr>
            <p:cNvSpPr/>
            <p:nvPr/>
          </p:nvSpPr>
          <p:spPr>
            <a:xfrm>
              <a:off x="4832202" y="842056"/>
              <a:ext cx="2926080" cy="798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49E47CD-F8E8-4E5B-968E-28933442CDF4}"/>
              </a:ext>
            </a:extLst>
          </p:cNvPr>
          <p:cNvSpPr txBox="1"/>
          <p:nvPr/>
        </p:nvSpPr>
        <p:spPr>
          <a:xfrm>
            <a:off x="8868120" y="1741116"/>
            <a:ext cx="2614028" cy="4750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الإجابة على الأسئلة العامة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الاستعلام القانوني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بطاقة العمل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نظام التأمين ضد التعطل عن العمل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GE Alma Light" panose="00000400000000000000" pitchFamily="2" charset="-78"/>
              <a:cs typeface="GE Alma Light" panose="00000400000000000000" pitchFamily="2" charset="-78"/>
            </a:endParaRP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بطاقة الوظيفة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العقود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بيانات التوظيف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الإشعارات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أرقام الهواتف والعناوين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المؤهلات والشهادات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المهارات اللغوية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المستندات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معلومات الملف الشخصي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الحالة الاجتماعية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الدورات التدريبية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6C1984-01B2-4AE8-8630-68164C480C3C}"/>
              </a:ext>
            </a:extLst>
          </p:cNvPr>
          <p:cNvSpPr/>
          <p:nvPr/>
        </p:nvSpPr>
        <p:spPr>
          <a:xfrm>
            <a:off x="4885603" y="1741116"/>
            <a:ext cx="3105577" cy="5098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الاستعلام عن أرصدة الإجازات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التحقق من حالة طلب الإجازة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طلبات العمل عن بعد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مدى توفر فريقي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تمكين المدير من عرض إجازات الفريق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الجوائز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قسيمة الراتب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ترشيحات الجوائز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معلومات حول الطلبات الأخيرة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الاستعلام عن حالة الطلب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طلبات التعويضات والعمل الإضافي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طلبات التظلم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تطبيق للعمل عن بعد يوم الجمعة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طلب تصريح خروج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طلب إجازة سنوية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تقديم شهادة "لمن يهمه الأمر"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المهارات اللغوية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571C84-04FA-4B13-8D8F-06905DABF028}"/>
              </a:ext>
            </a:extLst>
          </p:cNvPr>
          <p:cNvSpPr/>
          <p:nvPr/>
        </p:nvSpPr>
        <p:spPr>
          <a:xfrm>
            <a:off x="1714500" y="1569948"/>
            <a:ext cx="2294164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تسجيل الحضور الفائت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طلب إجازة مرضية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طلب قانوني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GE Alma Light" panose="00000400000000000000" pitchFamily="2" charset="-78"/>
              <a:cs typeface="GE Alma Light" panose="00000400000000000000" pitchFamily="2" charset="-78"/>
            </a:endParaRP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تسجيل الدخول والخروج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تحميل السيرة الذاتية</a:t>
            </a:r>
            <a:endParaRPr lang="en-AE" sz="1600" dirty="0">
              <a:solidFill>
                <a:schemeClr val="tx1">
                  <a:lumMod val="95000"/>
                  <a:lumOff val="5000"/>
                </a:schemeClr>
              </a:solidFill>
              <a:latin typeface="GE Alma Light" panose="00000400000000000000" pitchFamily="2" charset="-78"/>
              <a:cs typeface="GE Alma Light" panose="00000400000000000000" pitchFamily="2" charset="-78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21E360-0AF6-4DE6-8915-372B2A32BBDA}"/>
              </a:ext>
            </a:extLst>
          </p:cNvPr>
          <p:cNvGrpSpPr/>
          <p:nvPr/>
        </p:nvGrpSpPr>
        <p:grpSpPr>
          <a:xfrm>
            <a:off x="238676" y="125747"/>
            <a:ext cx="2294164" cy="1260690"/>
            <a:chOff x="9674433" y="800227"/>
            <a:chExt cx="1847300" cy="207023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B1F9B47-FBE9-4D46-9856-72B839F5648C}"/>
                </a:ext>
              </a:extLst>
            </p:cNvPr>
            <p:cNvGrpSpPr/>
            <p:nvPr/>
          </p:nvGrpSpPr>
          <p:grpSpPr>
            <a:xfrm>
              <a:off x="9674433" y="1769784"/>
              <a:ext cx="1746086" cy="873623"/>
              <a:chOff x="10028461" y="1562660"/>
              <a:chExt cx="1746086" cy="873623"/>
            </a:xfrm>
          </p:grpSpPr>
          <p:sp>
            <p:nvSpPr>
              <p:cNvPr id="17" name="Text 19">
                <a:extLst>
                  <a:ext uri="{FF2B5EF4-FFF2-40B4-BE49-F238E27FC236}">
                    <a16:creationId xmlns:a16="http://schemas.microsoft.com/office/drawing/2014/main" id="{A5B7B9A3-9972-4E8C-8366-EF45982F8911}"/>
                  </a:ext>
                </a:extLst>
              </p:cNvPr>
              <p:cNvSpPr/>
              <p:nvPr/>
            </p:nvSpPr>
            <p:spPr>
              <a:xfrm>
                <a:off x="10028461" y="1562660"/>
                <a:ext cx="1746086" cy="40433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1"/>
                <a:r>
                  <a:rPr lang="ar-AE" sz="1600" dirty="0">
                    <a:solidFill>
                      <a:srgbClr val="1F2937"/>
                    </a:solidFill>
                    <a:latin typeface="GE Alma Black" panose="00000A00000000000000" pitchFamily="2" charset="-78"/>
                    <a:cs typeface="GE Alma Black" panose="00000A00000000000000" pitchFamily="2" charset="-78"/>
                  </a:rPr>
                  <a:t>مزايا</a:t>
                </a:r>
                <a:r>
                  <a:rPr lang="en-US" sz="1600" dirty="0">
                    <a:solidFill>
                      <a:srgbClr val="1F2937"/>
                    </a:solidFill>
                    <a:latin typeface="GE Alma Black" panose="00000A00000000000000" pitchFamily="2" charset="-78"/>
                    <a:cs typeface="GE Alma Black" panose="00000A00000000000000" pitchFamily="2" charset="-78"/>
                  </a:rPr>
                  <a:t>/</a:t>
                </a:r>
                <a:r>
                  <a:rPr lang="ar-AE" sz="1600" dirty="0">
                    <a:solidFill>
                      <a:srgbClr val="1F2937"/>
                    </a:solidFill>
                    <a:latin typeface="GE Alma Black" panose="00000A00000000000000" pitchFamily="2" charset="-78"/>
                    <a:cs typeface="GE Alma Black" panose="00000A00000000000000" pitchFamily="2" charset="-78"/>
                  </a:rPr>
                  <a:t> خدمات مكتملة</a:t>
                </a:r>
                <a:endParaRPr lang="en-US" sz="1600" dirty="0">
                  <a:solidFill>
                    <a:srgbClr val="1F2937"/>
                  </a:solidFill>
                  <a:latin typeface="GE Alma Black" panose="00000A00000000000000" pitchFamily="2" charset="-78"/>
                  <a:cs typeface="GE Alma Black" panose="00000A00000000000000" pitchFamily="2" charset="-78"/>
                </a:endParaRPr>
              </a:p>
            </p:txBody>
          </p:sp>
          <p:sp>
            <p:nvSpPr>
              <p:cNvPr id="18" name="Text 20">
                <a:extLst>
                  <a:ext uri="{FF2B5EF4-FFF2-40B4-BE49-F238E27FC236}">
                    <a16:creationId xmlns:a16="http://schemas.microsoft.com/office/drawing/2014/main" id="{6C0F4F88-7087-428B-82CB-398D3B982501}"/>
                  </a:ext>
                </a:extLst>
              </p:cNvPr>
              <p:cNvSpPr/>
              <p:nvPr/>
            </p:nvSpPr>
            <p:spPr>
              <a:xfrm>
                <a:off x="10224678" y="2031952"/>
                <a:ext cx="1353652" cy="40433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1"/>
                <a:r>
                  <a:rPr lang="ar-AE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 Alma Light" panose="00000400000000000000" pitchFamily="2" charset="-78"/>
                    <a:cs typeface="GE Alma Light" panose="00000400000000000000" pitchFamily="2" charset="-78"/>
                  </a:rPr>
                  <a:t>تم تطويرها وتفعيلها</a:t>
                </a:r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 Alma Light" panose="00000400000000000000" pitchFamily="2" charset="-78"/>
                  <a:cs typeface="GE Alma Light" panose="00000400000000000000" pitchFamily="2" charset="-78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7D0EDF-1526-4BDB-960F-61D39EC0D046}"/>
                </a:ext>
              </a:extLst>
            </p:cNvPr>
            <p:cNvSpPr/>
            <p:nvPr/>
          </p:nvSpPr>
          <p:spPr bwMode="auto">
            <a:xfrm>
              <a:off x="9674433" y="1235414"/>
              <a:ext cx="1847300" cy="163505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0F6444-38CD-454A-BE42-850334DC1839}"/>
                </a:ext>
              </a:extLst>
            </p:cNvPr>
            <p:cNvSpPr/>
            <p:nvPr/>
          </p:nvSpPr>
          <p:spPr>
            <a:xfrm>
              <a:off x="10346261" y="800227"/>
              <a:ext cx="469206" cy="8703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r>
                <a:rPr lang="ar-AE" sz="1600" b="1" dirty="0">
                  <a:solidFill>
                    <a:schemeClr val="accent1"/>
                  </a:solidFill>
                  <a:latin typeface="Inter 18pt 18pt" panose="02000503000000020004" pitchFamily="2" charset="0"/>
                </a:rPr>
                <a:t>35</a:t>
              </a:r>
              <a:endParaRPr lang="en-US" sz="1600" b="1" dirty="0">
                <a:solidFill>
                  <a:schemeClr val="accent1"/>
                </a:solidFill>
                <a:latin typeface="Inter 18pt 18pt" panose="02000503000000020004" pitchFamily="2" charset="0"/>
              </a:endParaRPr>
            </a:p>
          </p:txBody>
        </p:sp>
      </p:grpSp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111E4111-6682-4BC4-BE3F-C25CEA2C4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9630" y="1000362"/>
            <a:ext cx="430887" cy="4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6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53E187-F994-485B-9BDD-B30D91A19C7C}"/>
              </a:ext>
            </a:extLst>
          </p:cNvPr>
          <p:cNvSpPr txBox="1"/>
          <p:nvPr/>
        </p:nvSpPr>
        <p:spPr>
          <a:xfrm>
            <a:off x="6724028" y="1063503"/>
            <a:ext cx="4758120" cy="369332"/>
          </a:xfrm>
          <a:prstGeom prst="rect">
            <a:avLst/>
          </a:prstGeom>
          <a:solidFill>
            <a:srgbClr val="2E487D"/>
          </a:solidFill>
        </p:spPr>
        <p:txBody>
          <a:bodyPr wrap="square" rtlCol="0">
            <a:spAutoFit/>
          </a:bodyPr>
          <a:lstStyle/>
          <a:p>
            <a:pPr marL="0" marR="0" lvl="0" indent="0" algn="ctr" defTabSz="1375467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 Alma Black" panose="00000A00000000000000" pitchFamily="2" charset="-78"/>
                <a:ea typeface="+mn-ea"/>
                <a:cs typeface="GE Alma Black" panose="00000A00000000000000" pitchFamily="2" charset="-78"/>
              </a:rPr>
              <a:t>المرحلة الثانية : 15 نوفمبر 2025</a:t>
            </a:r>
            <a:endParaRPr kumimoji="0" lang="en-A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 Alma Black" panose="00000A00000000000000" pitchFamily="2" charset="-78"/>
              <a:ea typeface="+mn-ea"/>
              <a:cs typeface="GE Alma Black" panose="00000A00000000000000" pitchFamily="2" charset="-78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0719A28-791D-4366-9360-BE311A007BF5}"/>
              </a:ext>
            </a:extLst>
          </p:cNvPr>
          <p:cNvSpPr txBox="1">
            <a:spLocks/>
          </p:cNvSpPr>
          <p:nvPr/>
        </p:nvSpPr>
        <p:spPr>
          <a:xfrm>
            <a:off x="10629900" y="240458"/>
            <a:ext cx="11811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AE" sz="2800" b="1" kern="0" dirty="0">
                <a:solidFill>
                  <a:srgbClr val="2E487D"/>
                </a:solidFill>
                <a:cs typeface="GE Alma Black"/>
              </a:rPr>
              <a:t>تـــــابـــع </a:t>
            </a:r>
            <a:endParaRPr lang="en-US" sz="2800" b="1" kern="0" dirty="0">
              <a:solidFill>
                <a:srgbClr val="2E487D"/>
              </a:solidFill>
              <a:cs typeface="GE Alma Black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A4A6F3-16C2-4C10-8F1D-0A47348A89C4}"/>
              </a:ext>
            </a:extLst>
          </p:cNvPr>
          <p:cNvGrpSpPr/>
          <p:nvPr/>
        </p:nvGrpSpPr>
        <p:grpSpPr>
          <a:xfrm flipV="1">
            <a:off x="5599258" y="755451"/>
            <a:ext cx="6211151" cy="45719"/>
            <a:chOff x="4832202" y="842056"/>
            <a:chExt cx="5852160" cy="79900"/>
          </a:xfrm>
          <a:solidFill>
            <a:schemeClr val="bg1">
              <a:lumMod val="85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8ADEF1-EA2C-4429-89E6-170450345C6E}"/>
                </a:ext>
              </a:extLst>
            </p:cNvPr>
            <p:cNvSpPr/>
            <p:nvPr/>
          </p:nvSpPr>
          <p:spPr>
            <a:xfrm>
              <a:off x="7758282" y="842057"/>
              <a:ext cx="2926080" cy="798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16AC54-8DBE-42FD-B306-035511706316}"/>
                </a:ext>
              </a:extLst>
            </p:cNvPr>
            <p:cNvSpPr/>
            <p:nvPr/>
          </p:nvSpPr>
          <p:spPr>
            <a:xfrm>
              <a:off x="4832202" y="842056"/>
              <a:ext cx="2926080" cy="798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21E360-0AF6-4DE6-8915-372B2A32BBDA}"/>
              </a:ext>
            </a:extLst>
          </p:cNvPr>
          <p:cNvGrpSpPr/>
          <p:nvPr/>
        </p:nvGrpSpPr>
        <p:grpSpPr>
          <a:xfrm>
            <a:off x="238675" y="152809"/>
            <a:ext cx="2121970" cy="1233629"/>
            <a:chOff x="9674434" y="844667"/>
            <a:chExt cx="2121970" cy="202579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B1F9B47-FBE9-4D46-9856-72B839F5648C}"/>
                </a:ext>
              </a:extLst>
            </p:cNvPr>
            <p:cNvGrpSpPr/>
            <p:nvPr/>
          </p:nvGrpSpPr>
          <p:grpSpPr>
            <a:xfrm>
              <a:off x="9817349" y="1781150"/>
              <a:ext cx="1916612" cy="822219"/>
              <a:chOff x="10171377" y="1574026"/>
              <a:chExt cx="1916612" cy="822219"/>
            </a:xfrm>
          </p:grpSpPr>
          <p:sp>
            <p:nvSpPr>
              <p:cNvPr id="17" name="Text 19">
                <a:extLst>
                  <a:ext uri="{FF2B5EF4-FFF2-40B4-BE49-F238E27FC236}">
                    <a16:creationId xmlns:a16="http://schemas.microsoft.com/office/drawing/2014/main" id="{A5B7B9A3-9972-4E8C-8366-EF45982F8911}"/>
                  </a:ext>
                </a:extLst>
              </p:cNvPr>
              <p:cNvSpPr/>
              <p:nvPr/>
            </p:nvSpPr>
            <p:spPr>
              <a:xfrm>
                <a:off x="10171377" y="1574026"/>
                <a:ext cx="1916612" cy="40433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1"/>
                <a:r>
                  <a:rPr lang="ar-AE" sz="1600" dirty="0">
                    <a:solidFill>
                      <a:srgbClr val="1F2937"/>
                    </a:solidFill>
                    <a:latin typeface="GE Alma Black" panose="00000A00000000000000" pitchFamily="2" charset="-78"/>
                    <a:cs typeface="GE Alma Black" panose="00000A00000000000000" pitchFamily="2" charset="-78"/>
                  </a:rPr>
                  <a:t>خدمات جاهزة للاختبار</a:t>
                </a:r>
                <a:endParaRPr lang="en-US" sz="1600" dirty="0">
                  <a:solidFill>
                    <a:srgbClr val="1F2937"/>
                  </a:solidFill>
                  <a:latin typeface="GE Alma Black" panose="00000A00000000000000" pitchFamily="2" charset="-78"/>
                  <a:cs typeface="GE Alma Black" panose="00000A00000000000000" pitchFamily="2" charset="-78"/>
                </a:endParaRPr>
              </a:p>
            </p:txBody>
          </p:sp>
          <p:sp>
            <p:nvSpPr>
              <p:cNvPr id="18" name="Text 20">
                <a:extLst>
                  <a:ext uri="{FF2B5EF4-FFF2-40B4-BE49-F238E27FC236}">
                    <a16:creationId xmlns:a16="http://schemas.microsoft.com/office/drawing/2014/main" id="{6C0F4F88-7087-428B-82CB-398D3B982501}"/>
                  </a:ext>
                </a:extLst>
              </p:cNvPr>
              <p:cNvSpPr/>
              <p:nvPr/>
            </p:nvSpPr>
            <p:spPr>
              <a:xfrm>
                <a:off x="10206033" y="1991915"/>
                <a:ext cx="1847299" cy="40433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1"/>
                <a:r>
                  <a:rPr lang="ar-AE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 Alma Light" panose="00000400000000000000" pitchFamily="2" charset="-78"/>
                    <a:cs typeface="GE Alma Light" panose="00000400000000000000" pitchFamily="2" charset="-78"/>
                  </a:rPr>
                  <a:t>ضمن مرحلة اختبار الجودة</a:t>
                </a:r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 Alma Light" panose="00000400000000000000" pitchFamily="2" charset="-78"/>
                  <a:cs typeface="GE Alma Light" panose="00000400000000000000" pitchFamily="2" charset="-78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7D0EDF-1526-4BDB-960F-61D39EC0D046}"/>
                </a:ext>
              </a:extLst>
            </p:cNvPr>
            <p:cNvSpPr/>
            <p:nvPr/>
          </p:nvSpPr>
          <p:spPr bwMode="auto">
            <a:xfrm>
              <a:off x="9674434" y="1235414"/>
              <a:ext cx="2121970" cy="163505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0F6444-38CD-454A-BE42-850334DC1839}"/>
                </a:ext>
              </a:extLst>
            </p:cNvPr>
            <p:cNvSpPr/>
            <p:nvPr/>
          </p:nvSpPr>
          <p:spPr>
            <a:xfrm>
              <a:off x="10485166" y="844667"/>
              <a:ext cx="580978" cy="87037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r>
                <a:rPr lang="ar-AE" sz="1600" b="1" dirty="0">
                  <a:solidFill>
                    <a:schemeClr val="accent1"/>
                  </a:solidFill>
                  <a:latin typeface="Inter 18pt 18pt" panose="02000503000000020004" pitchFamily="2" charset="0"/>
                </a:rPr>
                <a:t>25</a:t>
              </a:r>
              <a:endParaRPr lang="en-US" sz="1600" b="1" dirty="0">
                <a:solidFill>
                  <a:schemeClr val="accent1"/>
                </a:solidFill>
                <a:latin typeface="Inter 18pt 18pt" panose="02000503000000020004" pitchFamily="2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84F03B-C348-423E-B725-2810D91942CC}"/>
              </a:ext>
            </a:extLst>
          </p:cNvPr>
          <p:cNvSpPr txBox="1"/>
          <p:nvPr/>
        </p:nvSpPr>
        <p:spPr>
          <a:xfrm>
            <a:off x="8258174" y="1816817"/>
            <a:ext cx="2962276" cy="420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طلبات الاعتراض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مرونة العمل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بطاقات "ما قصّرت"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تفويضات الإشعارات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طلبات الوظائف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قوائم الوظائف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السيرة الذاتية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معلومات تسجيل الحضور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ملخص حضور الفريق والمخالفات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صورة الملف الشخصي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مدونة قواعد السلوك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الخبرات السابقة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أهداف نظام إدارة الأداء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GE Alma Light" panose="00000400000000000000" pitchFamily="2" charset="-78"/>
              <a:cs typeface="GE Alma Light" panose="00000400000000000000" pitchFamily="2" charset="-78"/>
            </a:endParaRP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تقييمات نظام إدارة الأداء 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GE Alma Light" panose="00000400000000000000" pitchFamily="2" charset="-78"/>
              <a:cs typeface="GE Alma Light" panose="00000400000000000000" pitchFamily="2" charset="-78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1DA68E-17BD-494F-8098-16B578AB7E60}"/>
              </a:ext>
            </a:extLst>
          </p:cNvPr>
          <p:cNvSpPr/>
          <p:nvPr/>
        </p:nvSpPr>
        <p:spPr>
          <a:xfrm>
            <a:off x="3333750" y="1816817"/>
            <a:ext cx="3390278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ملخص الأهداف والكفاءات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أهداف فترة الاختبار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طلبات خطة التطوير الفردية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طلبات متابعة الوظائف 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GE Alma Light" panose="00000400000000000000" pitchFamily="2" charset="-78"/>
              <a:cs typeface="GE Alma Light" panose="00000400000000000000" pitchFamily="2" charset="-78"/>
            </a:endParaRP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التحقق من مخالفات الحضور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طلبات المخالفات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عرض معلومات التطعيم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إضافة ميزة لعرض المرفقات من الخلفية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تحسين عدد الاستدعاءات للذكاء الاصطناعي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ميزة عرض المرفقات مع أيقونة</a:t>
            </a:r>
          </a:p>
        </p:txBody>
      </p:sp>
    </p:spTree>
    <p:extLst>
      <p:ext uri="{BB962C8B-B14F-4D97-AF65-F5344CB8AC3E}">
        <p14:creationId xmlns:p14="http://schemas.microsoft.com/office/powerpoint/2010/main" val="118669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53E187-F994-485B-9BDD-B30D91A19C7C}"/>
              </a:ext>
            </a:extLst>
          </p:cNvPr>
          <p:cNvSpPr txBox="1"/>
          <p:nvPr/>
        </p:nvSpPr>
        <p:spPr>
          <a:xfrm>
            <a:off x="6724028" y="1063503"/>
            <a:ext cx="4758120" cy="369332"/>
          </a:xfrm>
          <a:prstGeom prst="rect">
            <a:avLst/>
          </a:prstGeom>
          <a:solidFill>
            <a:srgbClr val="2E487D"/>
          </a:solidFill>
        </p:spPr>
        <p:txBody>
          <a:bodyPr wrap="square" rtlCol="0">
            <a:spAutoFit/>
          </a:bodyPr>
          <a:lstStyle/>
          <a:p>
            <a:pPr marL="0" marR="0" lvl="0" indent="0" algn="ctr" defTabSz="1375467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 Alma Black" panose="00000A00000000000000" pitchFamily="2" charset="-78"/>
                <a:ea typeface="+mn-ea"/>
                <a:cs typeface="GE Alma Black" panose="00000A00000000000000" pitchFamily="2" charset="-78"/>
              </a:rPr>
              <a:t>المرحلة الثالثة : 30 نوفمبر 2025</a:t>
            </a:r>
            <a:endParaRPr kumimoji="0" lang="en-A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 Alma Black" panose="00000A00000000000000" pitchFamily="2" charset="-78"/>
              <a:ea typeface="+mn-ea"/>
              <a:cs typeface="GE Alma Black" panose="00000A00000000000000" pitchFamily="2" charset="-78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0719A28-791D-4366-9360-BE311A007BF5}"/>
              </a:ext>
            </a:extLst>
          </p:cNvPr>
          <p:cNvSpPr txBox="1">
            <a:spLocks/>
          </p:cNvSpPr>
          <p:nvPr/>
        </p:nvSpPr>
        <p:spPr>
          <a:xfrm>
            <a:off x="10629900" y="240458"/>
            <a:ext cx="11811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AE" sz="2800" b="1" kern="0" dirty="0">
                <a:solidFill>
                  <a:srgbClr val="2E487D"/>
                </a:solidFill>
                <a:cs typeface="GE Alma Black"/>
              </a:rPr>
              <a:t>تـــــابـــع </a:t>
            </a:r>
            <a:endParaRPr lang="en-US" sz="2800" b="1" kern="0" dirty="0">
              <a:solidFill>
                <a:srgbClr val="2E487D"/>
              </a:solidFill>
              <a:cs typeface="GE Alma Black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A4A6F3-16C2-4C10-8F1D-0A47348A89C4}"/>
              </a:ext>
            </a:extLst>
          </p:cNvPr>
          <p:cNvGrpSpPr/>
          <p:nvPr/>
        </p:nvGrpSpPr>
        <p:grpSpPr>
          <a:xfrm flipV="1">
            <a:off x="5599258" y="755451"/>
            <a:ext cx="6211151" cy="45719"/>
            <a:chOff x="4832202" y="842056"/>
            <a:chExt cx="5852160" cy="79900"/>
          </a:xfrm>
          <a:solidFill>
            <a:schemeClr val="bg1">
              <a:lumMod val="85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8ADEF1-EA2C-4429-89E6-170450345C6E}"/>
                </a:ext>
              </a:extLst>
            </p:cNvPr>
            <p:cNvSpPr/>
            <p:nvPr/>
          </p:nvSpPr>
          <p:spPr>
            <a:xfrm>
              <a:off x="7758282" y="842057"/>
              <a:ext cx="2926080" cy="798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16AC54-8DBE-42FD-B306-035511706316}"/>
                </a:ext>
              </a:extLst>
            </p:cNvPr>
            <p:cNvSpPr/>
            <p:nvPr/>
          </p:nvSpPr>
          <p:spPr>
            <a:xfrm>
              <a:off x="4832202" y="842056"/>
              <a:ext cx="2926080" cy="798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21E360-0AF6-4DE6-8915-372B2A32BBDA}"/>
              </a:ext>
            </a:extLst>
          </p:cNvPr>
          <p:cNvGrpSpPr/>
          <p:nvPr/>
        </p:nvGrpSpPr>
        <p:grpSpPr>
          <a:xfrm>
            <a:off x="238674" y="103145"/>
            <a:ext cx="2112640" cy="1283293"/>
            <a:chOff x="9674433" y="763111"/>
            <a:chExt cx="2112640" cy="210735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B1F9B47-FBE9-4D46-9856-72B839F5648C}"/>
                </a:ext>
              </a:extLst>
            </p:cNvPr>
            <p:cNvGrpSpPr/>
            <p:nvPr/>
          </p:nvGrpSpPr>
          <p:grpSpPr>
            <a:xfrm>
              <a:off x="9731584" y="1767678"/>
              <a:ext cx="2055489" cy="1010828"/>
              <a:chOff x="10085612" y="1560554"/>
              <a:chExt cx="2055489" cy="1010828"/>
            </a:xfrm>
          </p:grpSpPr>
          <p:sp>
            <p:nvSpPr>
              <p:cNvPr id="17" name="Text 19">
                <a:extLst>
                  <a:ext uri="{FF2B5EF4-FFF2-40B4-BE49-F238E27FC236}">
                    <a16:creationId xmlns:a16="http://schemas.microsoft.com/office/drawing/2014/main" id="{A5B7B9A3-9972-4E8C-8366-EF45982F8911}"/>
                  </a:ext>
                </a:extLst>
              </p:cNvPr>
              <p:cNvSpPr/>
              <p:nvPr/>
            </p:nvSpPr>
            <p:spPr>
              <a:xfrm>
                <a:off x="10243151" y="1560554"/>
                <a:ext cx="1608701" cy="40433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1"/>
                <a:r>
                  <a:rPr lang="ar-AE" sz="1600" dirty="0">
                    <a:solidFill>
                      <a:srgbClr val="1F2937"/>
                    </a:solidFill>
                    <a:latin typeface="GE Alma Black" panose="00000A00000000000000" pitchFamily="2" charset="-78"/>
                    <a:cs typeface="GE Alma Black" panose="00000A00000000000000" pitchFamily="2" charset="-78"/>
                  </a:rPr>
                  <a:t>خدمات قيد التطوير</a:t>
                </a:r>
                <a:endParaRPr lang="en-US" sz="1600" dirty="0">
                  <a:solidFill>
                    <a:srgbClr val="1F2937"/>
                  </a:solidFill>
                  <a:latin typeface="GE Alma Black" panose="00000A00000000000000" pitchFamily="2" charset="-78"/>
                  <a:cs typeface="GE Alma Black" panose="00000A00000000000000" pitchFamily="2" charset="-78"/>
                </a:endParaRPr>
              </a:p>
            </p:txBody>
          </p:sp>
          <p:sp>
            <p:nvSpPr>
              <p:cNvPr id="18" name="Text 20">
                <a:extLst>
                  <a:ext uri="{FF2B5EF4-FFF2-40B4-BE49-F238E27FC236}">
                    <a16:creationId xmlns:a16="http://schemas.microsoft.com/office/drawing/2014/main" id="{6C0F4F88-7087-428B-82CB-398D3B982501}"/>
                  </a:ext>
                </a:extLst>
              </p:cNvPr>
              <p:cNvSpPr/>
              <p:nvPr/>
            </p:nvSpPr>
            <p:spPr>
              <a:xfrm>
                <a:off x="10085612" y="2167051"/>
                <a:ext cx="2055489" cy="40433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1"/>
                <a:r>
                  <a:rPr lang="ar-AE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 Alma Light" panose="00000400000000000000" pitchFamily="2" charset="-78"/>
                    <a:cs typeface="GE Alma Light" panose="00000400000000000000" pitchFamily="2" charset="-78"/>
                  </a:rPr>
                  <a:t>جاري العمل على تطويرها حالياً </a:t>
                </a:r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 Alma Light" panose="00000400000000000000" pitchFamily="2" charset="-78"/>
                  <a:cs typeface="GE Alma Light" panose="00000400000000000000" pitchFamily="2" charset="-78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7D0EDF-1526-4BDB-960F-61D39EC0D046}"/>
                </a:ext>
              </a:extLst>
            </p:cNvPr>
            <p:cNvSpPr/>
            <p:nvPr/>
          </p:nvSpPr>
          <p:spPr bwMode="auto">
            <a:xfrm>
              <a:off x="9674433" y="1235414"/>
              <a:ext cx="2112639" cy="163505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0F6444-38CD-454A-BE42-850334DC1839}"/>
                </a:ext>
              </a:extLst>
            </p:cNvPr>
            <p:cNvSpPr/>
            <p:nvPr/>
          </p:nvSpPr>
          <p:spPr>
            <a:xfrm>
              <a:off x="10468839" y="763111"/>
              <a:ext cx="580978" cy="8703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r>
                <a:rPr lang="ar-AE" sz="1600" b="1" dirty="0">
                  <a:solidFill>
                    <a:schemeClr val="accent1"/>
                  </a:solidFill>
                  <a:latin typeface="Inter 18pt 18pt" panose="02000503000000020004" pitchFamily="2" charset="0"/>
                </a:rPr>
                <a:t>5</a:t>
              </a:r>
              <a:endParaRPr lang="en-US" sz="1600" b="1" dirty="0">
                <a:solidFill>
                  <a:schemeClr val="accent1"/>
                </a:solidFill>
                <a:latin typeface="Inter 18pt 18pt" panose="02000503000000020004" pitchFamily="2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C84F03B-C348-423E-B725-2810D91942CC}"/>
              </a:ext>
            </a:extLst>
          </p:cNvPr>
          <p:cNvSpPr txBox="1"/>
          <p:nvPr/>
        </p:nvSpPr>
        <p:spPr>
          <a:xfrm>
            <a:off x="6096000" y="1816817"/>
            <a:ext cx="5124450" cy="2113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الحصول على أدلة المستخدم والأسئلة الشائعة حول نظام "بياناتي"</a:t>
            </a:r>
          </a:p>
          <a:p>
            <a:pPr marL="285750" indent="-285750" algn="r" rtl="1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الحصول على مستندات المعرفة من فريق العمل</a:t>
            </a:r>
          </a:p>
          <a:p>
            <a:pPr marL="285750" indent="-285750" algn="r" rtl="1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المساعدة في قائمة الخدمات المقدمة بواسطة الذكاء الاصطناعي</a:t>
            </a:r>
          </a:p>
          <a:p>
            <a:pPr marL="285750" indent="-285750" algn="r" rtl="1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أتمتة مراقبة الحالة الصحية لجميع واجهات برمجة التطبيقات </a:t>
            </a:r>
          </a:p>
          <a:p>
            <a:pPr marL="285750" indent="-285750" algn="r" rtl="1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تحويل وكيل الموارد البشرية الذكي إلى الوضع الاستباقي</a:t>
            </a:r>
          </a:p>
        </p:txBody>
      </p:sp>
    </p:spTree>
    <p:extLst>
      <p:ext uri="{BB962C8B-B14F-4D97-AF65-F5344CB8AC3E}">
        <p14:creationId xmlns:p14="http://schemas.microsoft.com/office/powerpoint/2010/main" val="239269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53E187-F994-485B-9BDD-B30D91A19C7C}"/>
              </a:ext>
            </a:extLst>
          </p:cNvPr>
          <p:cNvSpPr txBox="1"/>
          <p:nvPr/>
        </p:nvSpPr>
        <p:spPr>
          <a:xfrm>
            <a:off x="6724028" y="1063503"/>
            <a:ext cx="4758120" cy="369332"/>
          </a:xfrm>
          <a:prstGeom prst="rect">
            <a:avLst/>
          </a:prstGeom>
          <a:solidFill>
            <a:srgbClr val="2E487D"/>
          </a:solidFill>
        </p:spPr>
        <p:txBody>
          <a:bodyPr wrap="square" rtlCol="0">
            <a:spAutoFit/>
          </a:bodyPr>
          <a:lstStyle/>
          <a:p>
            <a:pPr marL="0" marR="0" lvl="0" indent="0" algn="ctr" defTabSz="1375467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AE" b="1" dirty="0">
                <a:solidFill>
                  <a:srgbClr val="FFFFFF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المرحلة الرابعة : 30 ديسمبر 2025</a:t>
            </a:r>
            <a:endParaRPr kumimoji="0" lang="en-A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 Alma Black" panose="00000A00000000000000" pitchFamily="2" charset="-78"/>
              <a:ea typeface="+mn-ea"/>
              <a:cs typeface="GE Alma Black" panose="00000A00000000000000" pitchFamily="2" charset="-78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0719A28-791D-4366-9360-BE311A007BF5}"/>
              </a:ext>
            </a:extLst>
          </p:cNvPr>
          <p:cNvSpPr txBox="1">
            <a:spLocks/>
          </p:cNvSpPr>
          <p:nvPr/>
        </p:nvSpPr>
        <p:spPr>
          <a:xfrm>
            <a:off x="10629900" y="240458"/>
            <a:ext cx="11811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AE" sz="2800" b="1" kern="0" dirty="0">
                <a:solidFill>
                  <a:srgbClr val="2E487D"/>
                </a:solidFill>
                <a:cs typeface="GE Alma Black"/>
              </a:rPr>
              <a:t>تـــــابـــع </a:t>
            </a:r>
            <a:endParaRPr lang="en-US" sz="2800" b="1" kern="0" dirty="0">
              <a:solidFill>
                <a:srgbClr val="2E487D"/>
              </a:solidFill>
              <a:cs typeface="GE Alma Black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A4A6F3-16C2-4C10-8F1D-0A47348A89C4}"/>
              </a:ext>
            </a:extLst>
          </p:cNvPr>
          <p:cNvGrpSpPr/>
          <p:nvPr/>
        </p:nvGrpSpPr>
        <p:grpSpPr>
          <a:xfrm flipV="1">
            <a:off x="5599258" y="755451"/>
            <a:ext cx="6211151" cy="45719"/>
            <a:chOff x="4832202" y="842056"/>
            <a:chExt cx="5852160" cy="79900"/>
          </a:xfrm>
          <a:solidFill>
            <a:schemeClr val="bg1">
              <a:lumMod val="85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8ADEF1-EA2C-4429-89E6-170450345C6E}"/>
                </a:ext>
              </a:extLst>
            </p:cNvPr>
            <p:cNvSpPr/>
            <p:nvPr/>
          </p:nvSpPr>
          <p:spPr>
            <a:xfrm>
              <a:off x="7758282" y="842057"/>
              <a:ext cx="2926080" cy="798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16AC54-8DBE-42FD-B306-035511706316}"/>
                </a:ext>
              </a:extLst>
            </p:cNvPr>
            <p:cNvSpPr/>
            <p:nvPr/>
          </p:nvSpPr>
          <p:spPr>
            <a:xfrm>
              <a:off x="4832202" y="842056"/>
              <a:ext cx="2926080" cy="798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21E360-0AF6-4DE6-8915-372B2A32BBDA}"/>
              </a:ext>
            </a:extLst>
          </p:cNvPr>
          <p:cNvGrpSpPr/>
          <p:nvPr/>
        </p:nvGrpSpPr>
        <p:grpSpPr>
          <a:xfrm>
            <a:off x="139528" y="125747"/>
            <a:ext cx="2514967" cy="1260691"/>
            <a:chOff x="9512192" y="800227"/>
            <a:chExt cx="2579488" cy="207023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B1F9B47-FBE9-4D46-9856-72B839F5648C}"/>
                </a:ext>
              </a:extLst>
            </p:cNvPr>
            <p:cNvGrpSpPr/>
            <p:nvPr/>
          </p:nvGrpSpPr>
          <p:grpSpPr>
            <a:xfrm>
              <a:off x="9512192" y="1662144"/>
              <a:ext cx="2579488" cy="883278"/>
              <a:chOff x="9866220" y="1455020"/>
              <a:chExt cx="2579488" cy="883278"/>
            </a:xfrm>
          </p:grpSpPr>
          <p:sp>
            <p:nvSpPr>
              <p:cNvPr id="17" name="Text 19">
                <a:extLst>
                  <a:ext uri="{FF2B5EF4-FFF2-40B4-BE49-F238E27FC236}">
                    <a16:creationId xmlns:a16="http://schemas.microsoft.com/office/drawing/2014/main" id="{A5B7B9A3-9972-4E8C-8366-EF45982F8911}"/>
                  </a:ext>
                </a:extLst>
              </p:cNvPr>
              <p:cNvSpPr/>
              <p:nvPr/>
            </p:nvSpPr>
            <p:spPr>
              <a:xfrm>
                <a:off x="9866220" y="1455020"/>
                <a:ext cx="2579488" cy="40433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1"/>
                <a:r>
                  <a:rPr lang="ar-AE" sz="1600" dirty="0">
                    <a:solidFill>
                      <a:srgbClr val="1F2937"/>
                    </a:solidFill>
                    <a:latin typeface="GE Alma Black" panose="00000A00000000000000" pitchFamily="2" charset="-78"/>
                    <a:cs typeface="GE Alma Black" panose="00000A00000000000000" pitchFamily="2" charset="-78"/>
                  </a:rPr>
                  <a:t>خدمات لم يتم البدء بها بعد </a:t>
                </a:r>
                <a:endParaRPr lang="en-US" sz="1600" dirty="0">
                  <a:solidFill>
                    <a:srgbClr val="1F2937"/>
                  </a:solidFill>
                  <a:latin typeface="GE Alma Black" panose="00000A00000000000000" pitchFamily="2" charset="-78"/>
                  <a:cs typeface="GE Alma Black" panose="00000A00000000000000" pitchFamily="2" charset="-78"/>
                </a:endParaRPr>
              </a:p>
            </p:txBody>
          </p:sp>
          <p:sp>
            <p:nvSpPr>
              <p:cNvPr id="18" name="Text 20">
                <a:extLst>
                  <a:ext uri="{FF2B5EF4-FFF2-40B4-BE49-F238E27FC236}">
                    <a16:creationId xmlns:a16="http://schemas.microsoft.com/office/drawing/2014/main" id="{6C0F4F88-7087-428B-82CB-398D3B982501}"/>
                  </a:ext>
                </a:extLst>
              </p:cNvPr>
              <p:cNvSpPr/>
              <p:nvPr/>
            </p:nvSpPr>
            <p:spPr>
              <a:xfrm>
                <a:off x="10028462" y="1933968"/>
                <a:ext cx="2255006" cy="404330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1"/>
                <a:r>
                  <a:rPr lang="ar-AE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 Alma Light" panose="00000400000000000000" pitchFamily="2" charset="-78"/>
                    <a:cs typeface="GE Alma Light" panose="00000400000000000000" pitchFamily="2" charset="-78"/>
                  </a:rPr>
                  <a:t>مخطط تنفيذها في المراحل القادمة</a:t>
                </a:r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 Alma Light" panose="00000400000000000000" pitchFamily="2" charset="-78"/>
                  <a:cs typeface="GE Alma Light" panose="00000400000000000000" pitchFamily="2" charset="-78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7D0EDF-1526-4BDB-960F-61D39EC0D046}"/>
                </a:ext>
              </a:extLst>
            </p:cNvPr>
            <p:cNvSpPr/>
            <p:nvPr/>
          </p:nvSpPr>
          <p:spPr bwMode="auto">
            <a:xfrm>
              <a:off x="9674433" y="1235414"/>
              <a:ext cx="2255007" cy="163505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5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30F6444-38CD-454A-BE42-850334DC1839}"/>
                </a:ext>
              </a:extLst>
            </p:cNvPr>
            <p:cNvSpPr/>
            <p:nvPr/>
          </p:nvSpPr>
          <p:spPr>
            <a:xfrm>
              <a:off x="10454469" y="800227"/>
              <a:ext cx="580978" cy="8703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r>
                <a:rPr lang="ar-AE" sz="1600" b="1" dirty="0">
                  <a:solidFill>
                    <a:schemeClr val="accent1"/>
                  </a:solidFill>
                  <a:latin typeface="Inter 18pt 18pt" panose="02000503000000020004" pitchFamily="2" charset="0"/>
                </a:rPr>
                <a:t>68</a:t>
              </a:r>
              <a:endParaRPr lang="en-US" sz="1600" b="1" dirty="0">
                <a:solidFill>
                  <a:schemeClr val="accent1"/>
                </a:solidFill>
                <a:latin typeface="Inter 18pt 18pt" panose="02000503000000020004" pitchFamily="2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B3E71B6-806C-4E78-A60A-BB3B41A578F2}"/>
              </a:ext>
            </a:extLst>
          </p:cNvPr>
          <p:cNvSpPr txBox="1"/>
          <p:nvPr/>
        </p:nvSpPr>
        <p:spPr>
          <a:xfrm>
            <a:off x="1873739" y="1700080"/>
            <a:ext cx="3997900" cy="420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ركيزة الجاهزية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ركيزة الكفاءة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ركيزة الحوكمة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ركيزة التمكين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التركيبة السكانية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إجمالي الشواغر المتاحة والمغلقة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الشواغر حسب الدرجة الوظيفية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الوظائف المخصصة للمواطنين التي يشغلها الوافدون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متوسط الوقت لإغلاق شاغر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المعاملات المنفذة خلال العام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المتقدمون حسب الجهة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المتقدمون لشواغر متعددة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المتقدمون للوظائف (إماراتيون مقابل غير إماراتيين)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المتقدمون ذوو درجات كفاءة وظيفية متطابقة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DE6D07-0393-4D72-9EF0-32B37D87B200}"/>
              </a:ext>
            </a:extLst>
          </p:cNvPr>
          <p:cNvSpPr txBox="1"/>
          <p:nvPr/>
        </p:nvSpPr>
        <p:spPr>
          <a:xfrm>
            <a:off x="-2216709" y="3602585"/>
            <a:ext cx="280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ar-AE" sz="1200" dirty="0"/>
          </a:p>
          <a:p>
            <a:pPr algn="r"/>
            <a:endParaRPr lang="ar-AE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1C8969-50AB-4D93-A0E5-60F84A024BA0}"/>
              </a:ext>
            </a:extLst>
          </p:cNvPr>
          <p:cNvSpPr/>
          <p:nvPr/>
        </p:nvSpPr>
        <p:spPr>
          <a:xfrm>
            <a:off x="7510191" y="1623136"/>
            <a:ext cx="3997901" cy="5098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أكثر الوظائف التي تم التقديم عليها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التعيينات حسب العمر والدرجة الوظيفية ومعايير أخرى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الوظائف خلال فترة الاختبار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متوسط مدة التوظيف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متوسط معدل الاحتفاظ بالموظفين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تقييمات فترة الاختبار للموظفين الجدد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أنواع الترقيات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الترقيات حسب نتائج تقييم الأداء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معدل الترقية حسب الجنسية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التغيير في نوع المزايا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تمديد الإعارة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معدل الاستقالة حسب السنة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الاستقالات حسب الوحدة التنظيمية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معدل دوران الموظفين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إجراءات نهاية الخدمة خلال فترة محددة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الموظفون خلال فترة الإشعار</a:t>
            </a:r>
          </a:p>
          <a:p>
            <a:pPr marL="285750" indent="-285750" algn="r" rtl="1">
              <a:spcBef>
                <a:spcPts val="150"/>
              </a:spcBef>
              <a:spcAft>
                <a:spcPts val="150"/>
              </a:spcAft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إدارة الملف الشخصي</a:t>
            </a:r>
            <a:endParaRPr lang="en-AE" sz="1600" dirty="0">
              <a:solidFill>
                <a:schemeClr val="tx1">
                  <a:lumMod val="95000"/>
                  <a:lumOff val="5000"/>
                </a:schemeClr>
              </a:solidFill>
              <a:latin typeface="GE Alma Light" panose="00000400000000000000" pitchFamily="2" charset="-78"/>
              <a:cs typeface="GE Alma Light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5041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B53E187-F994-485B-9BDD-B30D91A19C7C}"/>
              </a:ext>
            </a:extLst>
          </p:cNvPr>
          <p:cNvSpPr txBox="1"/>
          <p:nvPr/>
        </p:nvSpPr>
        <p:spPr>
          <a:xfrm>
            <a:off x="6724028" y="1063503"/>
            <a:ext cx="4758120" cy="369332"/>
          </a:xfrm>
          <a:prstGeom prst="rect">
            <a:avLst/>
          </a:prstGeom>
          <a:solidFill>
            <a:srgbClr val="2E487D"/>
          </a:solidFill>
        </p:spPr>
        <p:txBody>
          <a:bodyPr wrap="square" rtlCol="0">
            <a:spAutoFit/>
          </a:bodyPr>
          <a:lstStyle/>
          <a:p>
            <a:pPr marL="0" marR="0" lvl="0" indent="0" algn="ctr" defTabSz="1375467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AE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 Alma Black" panose="00000A00000000000000" pitchFamily="2" charset="-78"/>
                <a:ea typeface="+mn-ea"/>
                <a:cs typeface="GE Alma Black" panose="00000A00000000000000" pitchFamily="2" charset="-78"/>
              </a:rPr>
              <a:t>تـــابع : المرحلة الرابعة</a:t>
            </a:r>
            <a:endParaRPr kumimoji="0" lang="en-AE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 Alma Black" panose="00000A00000000000000" pitchFamily="2" charset="-78"/>
              <a:ea typeface="+mn-ea"/>
              <a:cs typeface="GE Alma Black" panose="00000A00000000000000" pitchFamily="2" charset="-78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0719A28-791D-4366-9360-BE311A007BF5}"/>
              </a:ext>
            </a:extLst>
          </p:cNvPr>
          <p:cNvSpPr txBox="1">
            <a:spLocks/>
          </p:cNvSpPr>
          <p:nvPr/>
        </p:nvSpPr>
        <p:spPr>
          <a:xfrm>
            <a:off x="10629900" y="240458"/>
            <a:ext cx="11811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ar-AE" sz="2800" b="1" kern="0" dirty="0">
                <a:solidFill>
                  <a:srgbClr val="2E487D"/>
                </a:solidFill>
                <a:cs typeface="GE Alma Black"/>
              </a:rPr>
              <a:t>تـــــابـــع </a:t>
            </a:r>
            <a:endParaRPr lang="en-US" sz="2800" b="1" kern="0" dirty="0">
              <a:solidFill>
                <a:srgbClr val="2E487D"/>
              </a:solidFill>
              <a:cs typeface="GE Alma Black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A4A6F3-16C2-4C10-8F1D-0A47348A89C4}"/>
              </a:ext>
            </a:extLst>
          </p:cNvPr>
          <p:cNvGrpSpPr/>
          <p:nvPr/>
        </p:nvGrpSpPr>
        <p:grpSpPr>
          <a:xfrm flipV="1">
            <a:off x="5599258" y="755451"/>
            <a:ext cx="6211151" cy="45719"/>
            <a:chOff x="4832202" y="842056"/>
            <a:chExt cx="5852160" cy="79900"/>
          </a:xfrm>
          <a:solidFill>
            <a:schemeClr val="bg1">
              <a:lumMod val="85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8ADEF1-EA2C-4429-89E6-170450345C6E}"/>
                </a:ext>
              </a:extLst>
            </p:cNvPr>
            <p:cNvSpPr/>
            <p:nvPr/>
          </p:nvSpPr>
          <p:spPr>
            <a:xfrm>
              <a:off x="7758282" y="842057"/>
              <a:ext cx="2926080" cy="798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16AC54-8DBE-42FD-B306-035511706316}"/>
                </a:ext>
              </a:extLst>
            </p:cNvPr>
            <p:cNvSpPr/>
            <p:nvPr/>
          </p:nvSpPr>
          <p:spPr>
            <a:xfrm>
              <a:off x="4832202" y="842056"/>
              <a:ext cx="2926080" cy="798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2DE6D07-0393-4D72-9EF0-32B37D87B200}"/>
              </a:ext>
            </a:extLst>
          </p:cNvPr>
          <p:cNvSpPr txBox="1"/>
          <p:nvPr/>
        </p:nvSpPr>
        <p:spPr>
          <a:xfrm>
            <a:off x="-2216709" y="3602585"/>
            <a:ext cx="2805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ar-AE" sz="1200" dirty="0"/>
          </a:p>
          <a:p>
            <a:pPr algn="r"/>
            <a:endParaRPr lang="ar-AE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E6D9D7-786A-4919-B5B0-DCA1B367D818}"/>
              </a:ext>
            </a:extLst>
          </p:cNvPr>
          <p:cNvSpPr txBox="1"/>
          <p:nvPr/>
        </p:nvSpPr>
        <p:spPr>
          <a:xfrm>
            <a:off x="1631373" y="1796537"/>
            <a:ext cx="499105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إضافة حواجز حماية وحلقة إخراج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تكوين خادم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FileNet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دعم التنقل السريع باستخدام الذكاء الاصطناعي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إضافة دعم للحقول الديناميكية في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akkal Majalla" panose="02000000000000000000" pitchFamily="2" charset="-78"/>
                <a:cs typeface="Sakkal Majalla" panose="02000000000000000000" pitchFamily="2" charset="-78"/>
              </a:rPr>
              <a:t>n8n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إضافة حقول للنماذج للمعاملات وأزرار التأكيد على واجهة المستخدم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سجل التعلم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طلبات التطوع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الترشيح للجوائز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إرسال بطاقات "ما قصّرت"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إدارة طلبات المخالفات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إدارة طلبات التظلم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إدارة طلبات الاعتراض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بطاقة الوظيفة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إجراءات الإشعارات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فترة الاختبار - إضافة الأهداف والتدريب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التكامل مع بطاقة الهوية الإماراتية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إضافة ميزة لاكتشاف اللغة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تصنيف مستندات الرواتب حسب الجهة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8C596F-202F-4176-83CA-B888D7D528A2}"/>
              </a:ext>
            </a:extLst>
          </p:cNvPr>
          <p:cNvSpPr/>
          <p:nvPr/>
        </p:nvSpPr>
        <p:spPr>
          <a:xfrm>
            <a:off x="8704834" y="1796538"/>
            <a:ext cx="28051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إدارة المستندات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إدارة أرقام الهواتف والعناوين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إدارة الخبرات السابقة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تغيير صورة الملف الشخصي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تحديث معلومات المعالين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طلب أنواع أخرى من الإجازات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إدارة تفويض الإشعارات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طلبات التعويضات والعمل الإضافي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المؤهلات والشهادات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بطاقة العمل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طلب تغيير نمط العمل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طلب استقالة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إضافة/تحديث الكفاءات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تقديم تقييم الأداء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إعادة فتح التقييم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تقديم خطة تطوير فردية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طلبات متابعة الوظائف 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ar-A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التسجيل في الدورات التدريبية</a:t>
            </a:r>
          </a:p>
        </p:txBody>
      </p:sp>
    </p:spTree>
    <p:extLst>
      <p:ext uri="{BB962C8B-B14F-4D97-AF65-F5344CB8AC3E}">
        <p14:creationId xmlns:p14="http://schemas.microsoft.com/office/powerpoint/2010/main" val="332225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9563100" y="277922"/>
            <a:ext cx="2205614" cy="3985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 algn="r" rtl="1">
              <a:buNone/>
            </a:pPr>
            <a:r>
              <a:rPr lang="ar-AE" sz="2800" b="1" dirty="0">
                <a:solidFill>
                  <a:srgbClr val="002060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نبذة عن المشروع </a:t>
            </a:r>
            <a:endParaRPr lang="en-US" sz="2800" b="1" dirty="0">
              <a:solidFill>
                <a:srgbClr val="002060"/>
              </a:solidFill>
              <a:latin typeface="GE Alma Black" panose="00000A00000000000000" pitchFamily="2" charset="-78"/>
              <a:cs typeface="GE Alma Black" panose="00000A00000000000000" pitchFamily="2" charset="-78"/>
            </a:endParaRP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987E97A-5CFF-C744-8B4C-5E37B847F9A5}"/>
              </a:ext>
            </a:extLst>
          </p:cNvPr>
          <p:cNvSpPr txBox="1">
            <a:spLocks/>
          </p:cNvSpPr>
          <p:nvPr/>
        </p:nvSpPr>
        <p:spPr>
          <a:xfrm>
            <a:off x="107969" y="6400816"/>
            <a:ext cx="381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/>
            <a:fld id="{DB632188-AEEC-4CA6-BF0E-2BCE2661801B}" type="slidenum">
              <a:rPr lang="en-US" sz="1400">
                <a:solidFill>
                  <a:prstClr val="black">
                    <a:tint val="75000"/>
                  </a:prstClr>
                </a:solidFill>
                <a:latin typeface="Roboto Condensed"/>
              </a:rPr>
              <a:pPr defTabSz="1219170"/>
              <a:t>2</a:t>
            </a:fld>
            <a:endParaRPr lang="en-US" sz="1400" dirty="0">
              <a:solidFill>
                <a:prstClr val="black">
                  <a:tint val="75000"/>
                </a:prstClr>
              </a:solidFill>
              <a:latin typeface="Roboto Condensed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EFBDC0-AC03-B740-BDD1-4FCE419757DF}"/>
              </a:ext>
            </a:extLst>
          </p:cNvPr>
          <p:cNvGrpSpPr/>
          <p:nvPr/>
        </p:nvGrpSpPr>
        <p:grpSpPr>
          <a:xfrm flipV="1">
            <a:off x="5599258" y="755451"/>
            <a:ext cx="6211151" cy="45719"/>
            <a:chOff x="4832202" y="842056"/>
            <a:chExt cx="5852160" cy="79900"/>
          </a:xfrm>
          <a:solidFill>
            <a:schemeClr val="bg1">
              <a:lumMod val="8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DC3EF6-4EC5-4546-9BBA-F669A9CCB531}"/>
                </a:ext>
              </a:extLst>
            </p:cNvPr>
            <p:cNvSpPr/>
            <p:nvPr/>
          </p:nvSpPr>
          <p:spPr>
            <a:xfrm>
              <a:off x="7758282" y="842057"/>
              <a:ext cx="2926080" cy="798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rtl="1"/>
              <a:endParaRPr lang="en-US" sz="2000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4D48FA-6E78-1441-A2BD-9F0B0B1739A3}"/>
                </a:ext>
              </a:extLst>
            </p:cNvPr>
            <p:cNvSpPr/>
            <p:nvPr/>
          </p:nvSpPr>
          <p:spPr>
            <a:xfrm>
              <a:off x="4832202" y="842056"/>
              <a:ext cx="2926080" cy="798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000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41A4BE-16A8-4A8B-96A3-97E10D810DAA}"/>
              </a:ext>
            </a:extLst>
          </p:cNvPr>
          <p:cNvCxnSpPr>
            <a:cxnSpLocks/>
          </p:cNvCxnSpPr>
          <p:nvPr/>
        </p:nvCxnSpPr>
        <p:spPr>
          <a:xfrm>
            <a:off x="11643069" y="4217523"/>
            <a:ext cx="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95008D78-4BFC-4984-AD5A-DDDF6E7AF986}"/>
              </a:ext>
            </a:extLst>
          </p:cNvPr>
          <p:cNvSpPr/>
          <p:nvPr/>
        </p:nvSpPr>
        <p:spPr>
          <a:xfrm>
            <a:off x="9072212" y="4419450"/>
            <a:ext cx="1005840" cy="1005840"/>
          </a:xfrm>
          <a:prstGeom prst="ellipse">
            <a:avLst/>
          </a:prstGeom>
          <a:noFill/>
          <a:ln w="95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1600" dirty="0">
              <a:solidFill>
                <a:schemeClr val="bg1"/>
              </a:solidFill>
              <a:latin typeface="Roboto Condensed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12AB62-BCE6-419F-8F1E-95A5C4867B75}"/>
              </a:ext>
            </a:extLst>
          </p:cNvPr>
          <p:cNvSpPr/>
          <p:nvPr/>
        </p:nvSpPr>
        <p:spPr bwMode="auto">
          <a:xfrm>
            <a:off x="7927418" y="970384"/>
            <a:ext cx="3841296" cy="5629564"/>
          </a:xfrm>
          <a:prstGeom prst="rect">
            <a:avLst/>
          </a:prstGeom>
          <a:solidFill>
            <a:srgbClr val="2E487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E7342-08EC-430F-8EDF-E274CA171F7B}"/>
              </a:ext>
            </a:extLst>
          </p:cNvPr>
          <p:cNvGrpSpPr/>
          <p:nvPr/>
        </p:nvGrpSpPr>
        <p:grpSpPr>
          <a:xfrm>
            <a:off x="8688746" y="1673405"/>
            <a:ext cx="2671570" cy="1440180"/>
            <a:chOff x="8569844" y="1385085"/>
            <a:chExt cx="2671570" cy="144018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47976A5-2EA6-46F2-81EC-C25747C06E9E}"/>
                </a:ext>
              </a:extLst>
            </p:cNvPr>
            <p:cNvSpPr/>
            <p:nvPr/>
          </p:nvSpPr>
          <p:spPr>
            <a:xfrm>
              <a:off x="9333273" y="1819425"/>
              <a:ext cx="1005840" cy="100584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600" dirty="0">
                <a:solidFill>
                  <a:schemeClr val="bg1"/>
                </a:solidFill>
                <a:latin typeface="Roboto Condensed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DD899F-D8E7-44EE-94FE-1AAD4B28C213}"/>
                </a:ext>
              </a:extLst>
            </p:cNvPr>
            <p:cNvSpPr txBox="1"/>
            <p:nvPr/>
          </p:nvSpPr>
          <p:spPr>
            <a:xfrm>
              <a:off x="9450853" y="1997453"/>
              <a:ext cx="721903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1375467"/>
              <a:r>
                <a:rPr lang="ar-AE" sz="2400" b="1" dirty="0">
                  <a:solidFill>
                    <a:schemeClr val="bg1"/>
                  </a:solidFill>
                  <a:latin typeface="Bahij Janna" panose="02040503050201020203" pitchFamily="18" charset="-78"/>
                  <a:cs typeface="Bahij Janna" panose="02040503050201020203" pitchFamily="18" charset="-78"/>
                </a:rPr>
                <a:t>45</a:t>
              </a:r>
              <a:endParaRPr lang="ar-AE" sz="1600" b="1" dirty="0">
                <a:solidFill>
                  <a:schemeClr val="bg1"/>
                </a:solidFill>
                <a:latin typeface="Bahij Janna" panose="02040503050201020203" pitchFamily="18" charset="-78"/>
                <a:cs typeface="Bahij Janna" panose="02040503050201020203" pitchFamily="18" charset="-78"/>
              </a:endParaRPr>
            </a:p>
            <a:p>
              <a:pPr algn="ctr" defTabSz="1375467"/>
              <a:r>
                <a:rPr lang="ar-AE" sz="1600" dirty="0">
                  <a:solidFill>
                    <a:srgbClr val="FFFFFF"/>
                  </a:solidFill>
                  <a:latin typeface="GE Alma Black" panose="00000A00000000000000" pitchFamily="2" charset="-78"/>
                  <a:cs typeface="GE Alma Black" panose="00000A00000000000000" pitchFamily="2" charset="-78"/>
                </a:rPr>
                <a:t>جهات</a:t>
              </a:r>
              <a:endParaRPr lang="en-AE" sz="1600" dirty="0">
                <a:solidFill>
                  <a:srgbClr val="FFFFFF"/>
                </a:solidFill>
                <a:latin typeface="GE Alma Black" panose="00000A00000000000000" pitchFamily="2" charset="-78"/>
                <a:cs typeface="GE Alma Black" panose="00000A00000000000000" pitchFamily="2" charset="-7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AA5067-B8A5-4FA0-B4EE-42E8481352BC}"/>
                </a:ext>
              </a:extLst>
            </p:cNvPr>
            <p:cNvSpPr txBox="1"/>
            <p:nvPr/>
          </p:nvSpPr>
          <p:spPr>
            <a:xfrm>
              <a:off x="8569844" y="1385085"/>
              <a:ext cx="26715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rtl="1">
                <a:lnSpc>
                  <a:spcPct val="150000"/>
                </a:lnSpc>
                <a:spcAft>
                  <a:spcPts val="1200"/>
                </a:spcAft>
                <a:defRPr/>
              </a:pPr>
              <a:r>
                <a:rPr lang="ar-AE" sz="1600" dirty="0">
                  <a:solidFill>
                    <a:srgbClr val="FFFFFF"/>
                  </a:solidFill>
                  <a:latin typeface="GE Alma Black" panose="00000A00000000000000" pitchFamily="2" charset="-78"/>
                  <a:cs typeface="GE Alma Black" panose="00000A00000000000000" pitchFamily="2" charset="-78"/>
                </a:rPr>
                <a:t>اجمالي الجهات المستهدفة</a:t>
              </a:r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01AEB0DF-EC37-433E-97DC-5B9843E574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45650" y="1953132"/>
              <a:ext cx="640080" cy="365760"/>
            </a:xfrm>
            <a:prstGeom prst="bentConnector2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8FB5843-7249-4A2E-B907-CB3FA0CC38AB}"/>
              </a:ext>
            </a:extLst>
          </p:cNvPr>
          <p:cNvSpPr/>
          <p:nvPr/>
        </p:nvSpPr>
        <p:spPr>
          <a:xfrm>
            <a:off x="901485" y="1099090"/>
            <a:ext cx="6726196" cy="4212692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ar-AE" dirty="0">
                <a:solidFill>
                  <a:srgbClr val="00206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أطلقت</a:t>
            </a:r>
            <a:r>
              <a:rPr lang="en-US" dirty="0">
                <a:solidFill>
                  <a:srgbClr val="00206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 </a:t>
            </a:r>
            <a:r>
              <a:rPr lang="ar-AE" dirty="0">
                <a:solidFill>
                  <a:srgbClr val="00206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 الهيئة الاتحادية للموارد البشرية الحكومية  "مساعد الموارد البشرية المعزز بالذكاء الاصطناعي"، الذي يوفر خدمات الموارد البشرية صوتيًا وكتابيًا باللغتين العربية والإنجليزية على مدار الساعة.</a:t>
            </a:r>
            <a:endParaRPr lang="en-US" dirty="0">
              <a:solidFill>
                <a:srgbClr val="002060"/>
              </a:solidFill>
              <a:latin typeface="GE Alma Light" panose="00000400000000000000" pitchFamily="2" charset="-78"/>
              <a:cs typeface="GE Alma Light" panose="00000400000000000000" pitchFamily="2" charset="-78"/>
            </a:endParaRPr>
          </a:p>
          <a:p>
            <a:pPr algn="just" rtl="1">
              <a:lnSpc>
                <a:spcPct val="150000"/>
              </a:lnSpc>
            </a:pPr>
            <a:endParaRPr lang="ar-AE" dirty="0">
              <a:solidFill>
                <a:srgbClr val="002060"/>
              </a:solidFill>
              <a:latin typeface="GE Alma Light" panose="00000400000000000000" pitchFamily="2" charset="-78"/>
              <a:cs typeface="GE Alma Light" panose="00000400000000000000" pitchFamily="2" charset="-78"/>
            </a:endParaRPr>
          </a:p>
          <a:p>
            <a:pPr algn="just" rtl="1">
              <a:lnSpc>
                <a:spcPct val="150000"/>
              </a:lnSpc>
            </a:pPr>
            <a:r>
              <a:rPr lang="ar-AE" b="1" dirty="0">
                <a:solidFill>
                  <a:schemeClr val="accent1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يهدف </a:t>
            </a:r>
            <a:r>
              <a:rPr lang="ar-SA" b="1" dirty="0">
                <a:solidFill>
                  <a:schemeClr val="accent1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مساعد الموارد البشرية المعزز بالذكاء الاصطناعي</a:t>
            </a:r>
            <a:r>
              <a:rPr lang="en-US" b="1" dirty="0">
                <a:solidFill>
                  <a:schemeClr val="accent1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 </a:t>
            </a:r>
            <a:r>
              <a:rPr lang="ar-AE" b="1" dirty="0">
                <a:solidFill>
                  <a:schemeClr val="accent1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الى :</a:t>
            </a:r>
          </a:p>
          <a:p>
            <a:pPr marL="285750" indent="-2857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00206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توفير أكثر من 1</a:t>
            </a:r>
            <a:r>
              <a:rPr lang="ar-AE" dirty="0">
                <a:solidFill>
                  <a:srgbClr val="00206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3</a:t>
            </a:r>
            <a:r>
              <a:rPr lang="ar-SA" dirty="0">
                <a:solidFill>
                  <a:srgbClr val="00206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0 خدمة متاحة إلكترونيًا</a:t>
            </a:r>
            <a:r>
              <a:rPr lang="ar-AE" dirty="0">
                <a:solidFill>
                  <a:srgbClr val="00206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 ( على 4 مراحل</a:t>
            </a:r>
            <a:r>
              <a:rPr lang="en-US" dirty="0">
                <a:solidFill>
                  <a:srgbClr val="00206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 </a:t>
            </a:r>
            <a:r>
              <a:rPr lang="ar-AE" dirty="0">
                <a:solidFill>
                  <a:srgbClr val="00206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 تم انجاز أول مرحلتين  )</a:t>
            </a:r>
            <a:r>
              <a:rPr lang="ar-AE" dirty="0">
                <a:solidFill>
                  <a:srgbClr val="FF000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*</a:t>
            </a:r>
            <a:endParaRPr lang="en-US" dirty="0">
              <a:solidFill>
                <a:srgbClr val="FF0000"/>
              </a:solidFill>
              <a:latin typeface="GE Alma Light" panose="00000400000000000000" pitchFamily="2" charset="-78"/>
              <a:cs typeface="GE Alma Light" panose="00000400000000000000" pitchFamily="2" charset="-78"/>
            </a:endParaRPr>
          </a:p>
          <a:p>
            <a:pPr marL="285750" lvl="0" indent="-2857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00206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تقديم ردود فورية على ما يقارب 80% من الاستفسارات المتعلقة بتشريعات الموارد البشري</a:t>
            </a:r>
            <a:r>
              <a:rPr lang="ar-AE" dirty="0">
                <a:solidFill>
                  <a:srgbClr val="00206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ة.</a:t>
            </a:r>
          </a:p>
          <a:p>
            <a:pPr marL="285750" lvl="0" indent="-2857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A" dirty="0">
                <a:solidFill>
                  <a:srgbClr val="00206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تنفيذ</a:t>
            </a:r>
            <a:r>
              <a:rPr lang="ar-AE" dirty="0">
                <a:solidFill>
                  <a:srgbClr val="00206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 إجراءات الخدمة الذاتية للموظف بشكل آلي</a:t>
            </a:r>
          </a:p>
          <a:p>
            <a:pPr lvl="0" algn="just" rtl="1">
              <a:lnSpc>
                <a:spcPct val="150000"/>
              </a:lnSpc>
            </a:pPr>
            <a:endParaRPr lang="ar-AE" dirty="0">
              <a:solidFill>
                <a:srgbClr val="002060"/>
              </a:solidFill>
              <a:latin typeface="GE Alma Light" panose="00000400000000000000" pitchFamily="2" charset="-78"/>
              <a:cs typeface="GE Alma Light" panose="00000400000000000000" pitchFamily="2" charset="-7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730CA7-CE20-4A9D-82BB-5AB6D486B903}"/>
              </a:ext>
            </a:extLst>
          </p:cNvPr>
          <p:cNvGrpSpPr/>
          <p:nvPr/>
        </p:nvGrpSpPr>
        <p:grpSpPr>
          <a:xfrm>
            <a:off x="8594921" y="3501072"/>
            <a:ext cx="2671570" cy="1462527"/>
            <a:chOff x="8476019" y="3628075"/>
            <a:chExt cx="2671570" cy="146252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130FD2A-585A-42C2-A830-21C0B946B18E}"/>
                </a:ext>
              </a:extLst>
            </p:cNvPr>
            <p:cNvSpPr/>
            <p:nvPr/>
          </p:nvSpPr>
          <p:spPr>
            <a:xfrm>
              <a:off x="9333273" y="4084762"/>
              <a:ext cx="1005840" cy="1005840"/>
            </a:xfrm>
            <a:prstGeom prst="ellipse">
              <a:avLst/>
            </a:prstGeom>
            <a:noFill/>
            <a:ln w="9525" cap="flat" cmpd="sng" algn="ctr">
              <a:solidFill>
                <a:srgbClr val="FFFFFF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13754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0DCF771-B127-488B-A17A-8A64E4C32142}"/>
                </a:ext>
              </a:extLst>
            </p:cNvPr>
            <p:cNvSpPr txBox="1"/>
            <p:nvPr/>
          </p:nvSpPr>
          <p:spPr>
            <a:xfrm>
              <a:off x="9450853" y="4262790"/>
              <a:ext cx="721903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1375467"/>
              <a:r>
                <a:rPr lang="ar-AE" sz="2400" b="1" dirty="0">
                  <a:solidFill>
                    <a:srgbClr val="FFFFFF"/>
                  </a:solidFill>
                  <a:latin typeface="Bahij Janna" panose="02040503050201020203" pitchFamily="18" charset="-78"/>
                  <a:cs typeface="Bahij Janna" panose="02040503050201020203" pitchFamily="18" charset="-78"/>
                </a:rPr>
                <a:t>10</a:t>
              </a:r>
              <a:endParaRPr lang="ar-AE" sz="1600" b="1" dirty="0">
                <a:solidFill>
                  <a:srgbClr val="FFFFFF"/>
                </a:solidFill>
                <a:latin typeface="Bahij Janna" panose="02040503050201020203" pitchFamily="18" charset="-78"/>
                <a:cs typeface="Bahij Janna" panose="02040503050201020203" pitchFamily="18" charset="-78"/>
              </a:endParaRPr>
            </a:p>
            <a:p>
              <a:pPr algn="ctr" defTabSz="1375467"/>
              <a:r>
                <a:rPr lang="ar-AE" sz="1600" dirty="0">
                  <a:solidFill>
                    <a:srgbClr val="FFFFFF"/>
                  </a:solidFill>
                  <a:latin typeface="GE Alma Black" panose="00000A00000000000000" pitchFamily="2" charset="-78"/>
                  <a:cs typeface="GE Alma Black" panose="00000A00000000000000" pitchFamily="2" charset="-78"/>
                </a:rPr>
                <a:t>جهات</a:t>
              </a:r>
              <a:endParaRPr lang="en-AE" sz="1600" dirty="0">
                <a:solidFill>
                  <a:srgbClr val="FFFFFF"/>
                </a:solidFill>
                <a:latin typeface="GE Alma Black" panose="00000A00000000000000" pitchFamily="2" charset="-78"/>
                <a:cs typeface="GE Alma Black" panose="00000A00000000000000" pitchFamily="2" charset="-78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7F6EA6-8C07-44FC-9DAC-A60324BAE452}"/>
                </a:ext>
              </a:extLst>
            </p:cNvPr>
            <p:cNvSpPr txBox="1"/>
            <p:nvPr/>
          </p:nvSpPr>
          <p:spPr>
            <a:xfrm>
              <a:off x="8476019" y="3628075"/>
              <a:ext cx="26715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rtl="1">
                <a:lnSpc>
                  <a:spcPct val="150000"/>
                </a:lnSpc>
                <a:spcAft>
                  <a:spcPts val="1200"/>
                </a:spcAft>
                <a:defRPr/>
              </a:pPr>
              <a:r>
                <a:rPr lang="ar-AE" sz="1600" dirty="0">
                  <a:solidFill>
                    <a:srgbClr val="FFFFFF"/>
                  </a:solidFill>
                  <a:latin typeface="GE Alma Black" panose="00000A00000000000000" pitchFamily="2" charset="-78"/>
                  <a:cs typeface="GE Alma Black" panose="00000A00000000000000" pitchFamily="2" charset="-78"/>
                </a:rPr>
                <a:t>عدد الجهات المفعلة الى الآن</a:t>
              </a: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4ADE46D8-8970-4F4E-BD0F-10757451272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29002" y="4176434"/>
              <a:ext cx="640080" cy="365760"/>
            </a:xfrm>
            <a:prstGeom prst="bentConnector2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 3">
            <a:extLst>
              <a:ext uri="{FF2B5EF4-FFF2-40B4-BE49-F238E27FC236}">
                <a16:creationId xmlns:a16="http://schemas.microsoft.com/office/drawing/2014/main" id="{DE492758-C8CA-D8F8-3FA4-6EE38379720A}"/>
              </a:ext>
            </a:extLst>
          </p:cNvPr>
          <p:cNvSpPr/>
          <p:nvPr/>
        </p:nvSpPr>
        <p:spPr>
          <a:xfrm>
            <a:off x="675403" y="6047665"/>
            <a:ext cx="402330" cy="2154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>
              <a:buNone/>
            </a:pPr>
            <a:r>
              <a:rPr lang="ar-AE" sz="1400" b="1" dirty="0">
                <a:solidFill>
                  <a:schemeClr val="bg1"/>
                </a:solidFill>
                <a:latin typeface="Inter 18pt 18pt" panose="02000503000000020004" pitchFamily="2" charset="0"/>
                <a:ea typeface="Inter 18pt 18pt" panose="02000503000000020004" pitchFamily="2" charset="0"/>
                <a:cs typeface="Noto Sans" pitchFamily="34" charset="-120"/>
              </a:rPr>
              <a:t>68</a:t>
            </a:r>
            <a:endParaRPr lang="en-US" sz="1400" dirty="0">
              <a:solidFill>
                <a:schemeClr val="bg1"/>
              </a:solidFill>
              <a:latin typeface="Inter 18pt 18pt" panose="02000503000000020004" pitchFamily="2" charset="0"/>
              <a:ea typeface="Inter 18pt 18pt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3FCDA5-C620-4D09-86EB-071B194D9108}"/>
              </a:ext>
            </a:extLst>
          </p:cNvPr>
          <p:cNvSpPr txBox="1"/>
          <p:nvPr/>
        </p:nvSpPr>
        <p:spPr>
          <a:xfrm>
            <a:off x="8341567" y="6627441"/>
            <a:ext cx="347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AE" sz="1200" dirty="0">
                <a:solidFill>
                  <a:srgbClr val="FF000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*</a:t>
            </a:r>
            <a:r>
              <a:rPr lang="ar-AE" sz="1200" dirty="0">
                <a:solidFill>
                  <a:srgbClr val="00206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 للمزيد من التفاصيل يرجى الاطلاع على الشرائح 12-16 </a:t>
            </a:r>
            <a:endParaRPr lang="en-US" sz="1200" dirty="0">
              <a:solidFill>
                <a:srgbClr val="002060"/>
              </a:solidFill>
              <a:latin typeface="GE Alma Light" panose="00000400000000000000" pitchFamily="2" charset="-78"/>
              <a:cs typeface="GE Alma Light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164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096000" y="240458"/>
            <a:ext cx="57150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 algn="r" rtl="1">
              <a:buNone/>
            </a:pPr>
            <a:r>
              <a:rPr lang="ar-AE" sz="2400" b="1" dirty="0">
                <a:solidFill>
                  <a:srgbClr val="002060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احصائيات المستخدمين لشهري سبتمبر و أكتوبر </a:t>
            </a:r>
            <a:endParaRPr lang="en-US" sz="2400" b="1" dirty="0">
              <a:solidFill>
                <a:srgbClr val="002060"/>
              </a:solidFill>
              <a:latin typeface="GE Alma Black" panose="00000A00000000000000" pitchFamily="2" charset="-78"/>
              <a:cs typeface="GE Alma Black" panose="00000A00000000000000" pitchFamily="2" charset="-78"/>
            </a:endParaRP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987E97A-5CFF-C744-8B4C-5E37B847F9A5}"/>
              </a:ext>
            </a:extLst>
          </p:cNvPr>
          <p:cNvSpPr txBox="1">
            <a:spLocks/>
          </p:cNvSpPr>
          <p:nvPr/>
        </p:nvSpPr>
        <p:spPr>
          <a:xfrm>
            <a:off x="107969" y="6400816"/>
            <a:ext cx="381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/>
            <a:fld id="{DB632188-AEEC-4CA6-BF0E-2BCE2661801B}" type="slidenum">
              <a:rPr lang="en-US" sz="1400">
                <a:solidFill>
                  <a:prstClr val="black">
                    <a:tint val="75000"/>
                  </a:prstClr>
                </a:solidFill>
                <a:latin typeface="Roboto Condensed"/>
              </a:rPr>
              <a:pPr defTabSz="1219170"/>
              <a:t>3</a:t>
            </a:fld>
            <a:endParaRPr lang="en-US" sz="1400" dirty="0">
              <a:solidFill>
                <a:prstClr val="black">
                  <a:tint val="75000"/>
                </a:prstClr>
              </a:solidFill>
              <a:latin typeface="Roboto Condensed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EFBDC0-AC03-B740-BDD1-4FCE419757DF}"/>
              </a:ext>
            </a:extLst>
          </p:cNvPr>
          <p:cNvGrpSpPr/>
          <p:nvPr/>
        </p:nvGrpSpPr>
        <p:grpSpPr>
          <a:xfrm flipV="1">
            <a:off x="5599258" y="755451"/>
            <a:ext cx="6211151" cy="45719"/>
            <a:chOff x="4832202" y="842056"/>
            <a:chExt cx="5852160" cy="79900"/>
          </a:xfrm>
          <a:solidFill>
            <a:schemeClr val="bg1">
              <a:lumMod val="8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DC3EF6-4EC5-4546-9BBA-F669A9CCB531}"/>
                </a:ext>
              </a:extLst>
            </p:cNvPr>
            <p:cNvSpPr/>
            <p:nvPr/>
          </p:nvSpPr>
          <p:spPr>
            <a:xfrm>
              <a:off x="7758282" y="842057"/>
              <a:ext cx="2926080" cy="798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rtl="1"/>
              <a:endParaRPr lang="en-US" sz="2000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4D48FA-6E78-1441-A2BD-9F0B0B1739A3}"/>
                </a:ext>
              </a:extLst>
            </p:cNvPr>
            <p:cNvSpPr/>
            <p:nvPr/>
          </p:nvSpPr>
          <p:spPr>
            <a:xfrm>
              <a:off x="4832202" y="842056"/>
              <a:ext cx="2926080" cy="798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000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41A4BE-16A8-4A8B-96A3-97E10D810DAA}"/>
              </a:ext>
            </a:extLst>
          </p:cNvPr>
          <p:cNvCxnSpPr>
            <a:cxnSpLocks/>
          </p:cNvCxnSpPr>
          <p:nvPr/>
        </p:nvCxnSpPr>
        <p:spPr>
          <a:xfrm>
            <a:off x="11643069" y="4217523"/>
            <a:ext cx="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95008D78-4BFC-4984-AD5A-DDDF6E7AF986}"/>
              </a:ext>
            </a:extLst>
          </p:cNvPr>
          <p:cNvSpPr/>
          <p:nvPr/>
        </p:nvSpPr>
        <p:spPr>
          <a:xfrm>
            <a:off x="9072212" y="4419450"/>
            <a:ext cx="1005840" cy="1005840"/>
          </a:xfrm>
          <a:prstGeom prst="ellipse">
            <a:avLst/>
          </a:prstGeom>
          <a:noFill/>
          <a:ln w="95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1600" dirty="0">
              <a:solidFill>
                <a:schemeClr val="bg1"/>
              </a:solidFill>
              <a:latin typeface="Roboto Condensed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12AB62-BCE6-419F-8F1E-95A5C4867B75}"/>
              </a:ext>
            </a:extLst>
          </p:cNvPr>
          <p:cNvSpPr/>
          <p:nvPr/>
        </p:nvSpPr>
        <p:spPr bwMode="auto">
          <a:xfrm>
            <a:off x="7927418" y="970384"/>
            <a:ext cx="3841296" cy="5629564"/>
          </a:xfrm>
          <a:prstGeom prst="rect">
            <a:avLst/>
          </a:prstGeom>
          <a:solidFill>
            <a:srgbClr val="2E487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C6C74F2-6AD8-41FA-8895-1EB51C2577FA}"/>
              </a:ext>
            </a:extLst>
          </p:cNvPr>
          <p:cNvGrpSpPr/>
          <p:nvPr/>
        </p:nvGrpSpPr>
        <p:grpSpPr>
          <a:xfrm>
            <a:off x="8998895" y="1689948"/>
            <a:ext cx="2448836" cy="1442105"/>
            <a:chOff x="8704834" y="3554542"/>
            <a:chExt cx="2448836" cy="144210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546C2D9-F630-4A40-A8B9-EA7D0F7BA743}"/>
                </a:ext>
              </a:extLst>
            </p:cNvPr>
            <p:cNvSpPr txBox="1"/>
            <p:nvPr/>
          </p:nvSpPr>
          <p:spPr>
            <a:xfrm>
              <a:off x="8704834" y="3554542"/>
              <a:ext cx="244883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1375467" rtl="1"/>
              <a:r>
                <a:rPr lang="ar-AE" sz="1600" b="1" dirty="0">
                  <a:solidFill>
                    <a:schemeClr val="bg1"/>
                  </a:solidFill>
                  <a:latin typeface="GE Alma Black" panose="00000A00000000000000" pitchFamily="2" charset="-78"/>
                  <a:cs typeface="GE Alma Black" panose="00000A00000000000000" pitchFamily="2" charset="-78"/>
                </a:rPr>
                <a:t>عدد المستخدمين من الجهات</a:t>
              </a:r>
              <a:endParaRPr lang="en-AE" sz="1600" b="1" dirty="0">
                <a:solidFill>
                  <a:schemeClr val="bg1"/>
                </a:solidFill>
                <a:latin typeface="GE Alma Black" panose="00000A00000000000000" pitchFamily="2" charset="-78"/>
                <a:cs typeface="GE Alma Black" panose="00000A00000000000000" pitchFamily="2" charset="-78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CB6C3DB-B4B2-4FFF-9F36-0C16DAA97EC1}"/>
                </a:ext>
              </a:extLst>
            </p:cNvPr>
            <p:cNvSpPr txBox="1"/>
            <p:nvPr/>
          </p:nvSpPr>
          <p:spPr>
            <a:xfrm>
              <a:off x="9417838" y="4194384"/>
              <a:ext cx="721903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1375467"/>
              <a:r>
                <a:rPr lang="ar-AE" sz="2400" b="1" dirty="0">
                  <a:solidFill>
                    <a:schemeClr val="bg1"/>
                  </a:solidFill>
                  <a:latin typeface="Bahij Janna" panose="02040503050201020203" pitchFamily="18" charset="-78"/>
                  <a:cs typeface="Bahij Janna" panose="02040503050201020203" pitchFamily="18" charset="-78"/>
                </a:rPr>
                <a:t>220</a:t>
              </a:r>
              <a:endParaRPr lang="ar-AE" sz="1600" b="1" dirty="0">
                <a:solidFill>
                  <a:schemeClr val="bg1"/>
                </a:solidFill>
                <a:latin typeface="Bahij Janna" panose="02040503050201020203" pitchFamily="18" charset="-78"/>
                <a:cs typeface="Bahij Janna" panose="02040503050201020203" pitchFamily="18" charset="-78"/>
              </a:endParaRPr>
            </a:p>
            <a:p>
              <a:pPr algn="ctr" defTabSz="1375467"/>
              <a:r>
                <a:rPr lang="ar-AE" sz="1600" b="1" dirty="0">
                  <a:solidFill>
                    <a:schemeClr val="bg1"/>
                  </a:solidFill>
                  <a:latin typeface="GE Alma Black" panose="00000A00000000000000" pitchFamily="2" charset="-78"/>
                  <a:cs typeface="GE Alma Black" panose="00000A00000000000000" pitchFamily="2" charset="-78"/>
                </a:rPr>
                <a:t>موظف</a:t>
              </a:r>
              <a:endParaRPr lang="en-AE" sz="1600" b="1" dirty="0">
                <a:solidFill>
                  <a:schemeClr val="bg1"/>
                </a:solidFill>
                <a:latin typeface="GE Alma Black" panose="00000A00000000000000" pitchFamily="2" charset="-78"/>
                <a:cs typeface="GE Alma Black" panose="00000A00000000000000" pitchFamily="2" charset="-78"/>
              </a:endParaRPr>
            </a:p>
          </p:txBody>
        </p:sp>
        <p:cxnSp>
          <p:nvCxnSpPr>
            <p:cNvPr id="102" name="Connector: Elbow 101">
              <a:extLst>
                <a:ext uri="{FF2B5EF4-FFF2-40B4-BE49-F238E27FC236}">
                  <a16:creationId xmlns:a16="http://schemas.microsoft.com/office/drawing/2014/main" id="{D5DBC51B-AF35-4E9F-BC8B-B76A3737DFB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8859" y="4053582"/>
              <a:ext cx="640080" cy="365760"/>
            </a:xfrm>
            <a:prstGeom prst="bentConnector2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E5810E9-C9DC-4590-ADD5-7D0D9B0230F5}"/>
                </a:ext>
              </a:extLst>
            </p:cNvPr>
            <p:cNvSpPr/>
            <p:nvPr/>
          </p:nvSpPr>
          <p:spPr>
            <a:xfrm>
              <a:off x="9275870" y="3990807"/>
              <a:ext cx="1005840" cy="100584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600" dirty="0">
                <a:solidFill>
                  <a:schemeClr val="bg1"/>
                </a:solidFill>
                <a:latin typeface="Roboto Condensed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144E9B6-4107-49E7-A2D3-4656047B2725}"/>
              </a:ext>
            </a:extLst>
          </p:cNvPr>
          <p:cNvGrpSpPr/>
          <p:nvPr/>
        </p:nvGrpSpPr>
        <p:grpSpPr>
          <a:xfrm>
            <a:off x="8067428" y="3851617"/>
            <a:ext cx="3375052" cy="1539229"/>
            <a:chOff x="7778618" y="3457418"/>
            <a:chExt cx="3375052" cy="1539229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1698928-6BCE-40C9-B81E-C8F91CBCB579}"/>
                </a:ext>
              </a:extLst>
            </p:cNvPr>
            <p:cNvSpPr txBox="1"/>
            <p:nvPr/>
          </p:nvSpPr>
          <p:spPr>
            <a:xfrm>
              <a:off x="7778618" y="3457418"/>
              <a:ext cx="337505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1375467" rtl="1"/>
              <a:r>
                <a:rPr lang="ar-AE" sz="1600" b="1" dirty="0">
                  <a:solidFill>
                    <a:schemeClr val="bg1"/>
                  </a:solidFill>
                  <a:latin typeface="GE Alma Black" panose="00000A00000000000000" pitchFamily="2" charset="-78"/>
                  <a:cs typeface="GE Alma Black" panose="00000A00000000000000" pitchFamily="2" charset="-78"/>
                </a:rPr>
                <a:t>اجمالي الخدمات المقدمة في المرحلة الحالية</a:t>
              </a:r>
              <a:endParaRPr lang="en-AE" sz="1600" b="1" dirty="0">
                <a:solidFill>
                  <a:schemeClr val="bg1"/>
                </a:solidFill>
                <a:latin typeface="GE Alma Black" panose="00000A00000000000000" pitchFamily="2" charset="-78"/>
                <a:cs typeface="GE Alma Black" panose="00000A00000000000000" pitchFamily="2" charset="-78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103C808-1458-4C63-A128-FC9DD0C011C6}"/>
                </a:ext>
              </a:extLst>
            </p:cNvPr>
            <p:cNvSpPr txBox="1"/>
            <p:nvPr/>
          </p:nvSpPr>
          <p:spPr>
            <a:xfrm>
              <a:off x="9417838" y="4194384"/>
              <a:ext cx="721903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1375467"/>
              <a:r>
                <a:rPr lang="en-US" sz="2400" b="1" dirty="0">
                  <a:solidFill>
                    <a:schemeClr val="bg1"/>
                  </a:solidFill>
                  <a:latin typeface="Bahij Janna" panose="02040503050201020203" pitchFamily="18" charset="-78"/>
                  <a:cs typeface="Bahij Janna" panose="02040503050201020203" pitchFamily="18" charset="-78"/>
                </a:rPr>
                <a:t>35</a:t>
              </a:r>
              <a:endParaRPr lang="ar-AE" sz="1600" b="1" dirty="0">
                <a:solidFill>
                  <a:schemeClr val="bg1"/>
                </a:solidFill>
                <a:latin typeface="Bahij Janna" panose="02040503050201020203" pitchFamily="18" charset="-78"/>
                <a:cs typeface="Bahij Janna" panose="02040503050201020203" pitchFamily="18" charset="-78"/>
              </a:endParaRPr>
            </a:p>
            <a:p>
              <a:pPr algn="ctr" defTabSz="1375467"/>
              <a:r>
                <a:rPr lang="ar-AE" sz="1600" b="1" dirty="0">
                  <a:solidFill>
                    <a:schemeClr val="bg1"/>
                  </a:solidFill>
                  <a:latin typeface="GE Alma Black" panose="00000A00000000000000" pitchFamily="2" charset="-78"/>
                  <a:cs typeface="GE Alma Black" panose="00000A00000000000000" pitchFamily="2" charset="-78"/>
                </a:rPr>
                <a:t>خدمة</a:t>
              </a:r>
              <a:endParaRPr lang="en-AE" sz="1600" b="1" dirty="0">
                <a:solidFill>
                  <a:schemeClr val="bg1"/>
                </a:solidFill>
                <a:latin typeface="GE Alma Black" panose="00000A00000000000000" pitchFamily="2" charset="-78"/>
                <a:cs typeface="GE Alma Black" panose="00000A00000000000000" pitchFamily="2" charset="-78"/>
              </a:endParaRPr>
            </a:p>
          </p:txBody>
        </p:sp>
        <p:cxnSp>
          <p:nvCxnSpPr>
            <p:cNvPr id="122" name="Connector: Elbow 121">
              <a:extLst>
                <a:ext uri="{FF2B5EF4-FFF2-40B4-BE49-F238E27FC236}">
                  <a16:creationId xmlns:a16="http://schemas.microsoft.com/office/drawing/2014/main" id="{E9F2DAD4-A1ED-4187-800B-B07A56C5DA0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18859" y="4053582"/>
              <a:ext cx="640080" cy="365760"/>
            </a:xfrm>
            <a:prstGeom prst="bentConnector2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BF0E5A1-950D-4B4B-AAE2-2E29AE2B09E9}"/>
                </a:ext>
              </a:extLst>
            </p:cNvPr>
            <p:cNvSpPr/>
            <p:nvPr/>
          </p:nvSpPr>
          <p:spPr>
            <a:xfrm>
              <a:off x="9275870" y="3990807"/>
              <a:ext cx="1005840" cy="100584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600" dirty="0">
                <a:solidFill>
                  <a:schemeClr val="bg1"/>
                </a:solidFill>
                <a:latin typeface="Roboto Condensed"/>
              </a:endParaRPr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A3B68684-A7BA-4A94-AAAA-60ED2BB10E3D}"/>
              </a:ext>
            </a:extLst>
          </p:cNvPr>
          <p:cNvSpPr txBox="1"/>
          <p:nvPr/>
        </p:nvSpPr>
        <p:spPr>
          <a:xfrm>
            <a:off x="1939147" y="1019084"/>
            <a:ext cx="4930234" cy="338554"/>
          </a:xfrm>
          <a:prstGeom prst="rect">
            <a:avLst/>
          </a:prstGeom>
          <a:solidFill>
            <a:srgbClr val="2E487D"/>
          </a:solidFill>
        </p:spPr>
        <p:txBody>
          <a:bodyPr wrap="square" rtlCol="0">
            <a:spAutoFit/>
          </a:bodyPr>
          <a:lstStyle/>
          <a:p>
            <a:pPr algn="ctr" defTabSz="1375467" rtl="1"/>
            <a:r>
              <a:rPr lang="ar-AE" sz="1600" b="1" dirty="0">
                <a:solidFill>
                  <a:schemeClr val="bg1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عدد و نسبة المستخدمين من الجهات </a:t>
            </a:r>
            <a:endParaRPr lang="en-AE" sz="1600" b="1" dirty="0">
              <a:solidFill>
                <a:schemeClr val="bg1"/>
              </a:solidFill>
              <a:latin typeface="GE Alma Black" panose="00000A00000000000000" pitchFamily="2" charset="-78"/>
              <a:cs typeface="GE Alma Black" panose="00000A00000000000000" pitchFamily="2" charset="-7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890DFE-1661-4F31-8F94-E4FAE33C8C4F}"/>
              </a:ext>
            </a:extLst>
          </p:cNvPr>
          <p:cNvSpPr/>
          <p:nvPr/>
        </p:nvSpPr>
        <p:spPr bwMode="auto">
          <a:xfrm>
            <a:off x="3933369" y="6537658"/>
            <a:ext cx="91440" cy="9144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BAE7D4-A5E8-4516-8741-8D211C2174FC}"/>
              </a:ext>
            </a:extLst>
          </p:cNvPr>
          <p:cNvGrpSpPr/>
          <p:nvPr/>
        </p:nvGrpSpPr>
        <p:grpSpPr>
          <a:xfrm>
            <a:off x="4199811" y="6436865"/>
            <a:ext cx="1147506" cy="276999"/>
            <a:chOff x="2955596" y="6444878"/>
            <a:chExt cx="1147506" cy="27699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0B5624-B3B0-4C1D-AD5D-D52C3122A363}"/>
                </a:ext>
              </a:extLst>
            </p:cNvPr>
            <p:cNvSpPr/>
            <p:nvPr/>
          </p:nvSpPr>
          <p:spPr bwMode="auto">
            <a:xfrm>
              <a:off x="4011662" y="6529203"/>
              <a:ext cx="91440" cy="91440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766407-F61A-4A99-913F-5F0B00742926}"/>
                </a:ext>
              </a:extLst>
            </p:cNvPr>
            <p:cNvSpPr txBox="1"/>
            <p:nvPr/>
          </p:nvSpPr>
          <p:spPr>
            <a:xfrm>
              <a:off x="2955596" y="6444878"/>
              <a:ext cx="10032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ar-AE" sz="1200" dirty="0">
                  <a:latin typeface="GE Alma Light" panose="00000400000000000000" pitchFamily="2" charset="-78"/>
                  <a:cs typeface="GE Alma Light" panose="00000400000000000000" pitchFamily="2" charset="-78"/>
                </a:rPr>
                <a:t>عدد المستخدمين</a:t>
              </a:r>
              <a:endParaRPr lang="en-US" sz="1200" dirty="0">
                <a:latin typeface="GE Alma Light" panose="00000400000000000000" pitchFamily="2" charset="-78"/>
                <a:cs typeface="GE Alma Light" panose="00000400000000000000" pitchFamily="2" charset="-78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4D71D9E-8850-40CE-8C08-DF0AF2FD9A48}"/>
              </a:ext>
            </a:extLst>
          </p:cNvPr>
          <p:cNvSpPr txBox="1"/>
          <p:nvPr/>
        </p:nvSpPr>
        <p:spPr>
          <a:xfrm>
            <a:off x="2689584" y="6430033"/>
            <a:ext cx="1243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AE" sz="1200" dirty="0">
                <a:latin typeface="GE Alma Light" panose="00000400000000000000" pitchFamily="2" charset="-78"/>
                <a:cs typeface="GE Alma Light" panose="00000400000000000000" pitchFamily="2" charset="-78"/>
              </a:rPr>
              <a:t>عدد غير المستخدمين</a:t>
            </a:r>
            <a:endParaRPr lang="en-US" sz="1200" dirty="0">
              <a:latin typeface="GE Alma Light" panose="00000400000000000000" pitchFamily="2" charset="-78"/>
              <a:cs typeface="GE Alma Light" panose="00000400000000000000" pitchFamily="2" charset="-78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735218-5B30-4DF2-AFC4-3D85C7A7A123}"/>
              </a:ext>
            </a:extLst>
          </p:cNvPr>
          <p:cNvGrpSpPr/>
          <p:nvPr/>
        </p:nvGrpSpPr>
        <p:grpSpPr>
          <a:xfrm>
            <a:off x="719227" y="1808146"/>
            <a:ext cx="6583843" cy="4791802"/>
            <a:chOff x="825380" y="1638749"/>
            <a:chExt cx="6583843" cy="4791802"/>
          </a:xfrm>
        </p:grpSpPr>
        <p:graphicFrame>
          <p:nvGraphicFramePr>
            <p:cNvPr id="29" name="Chart 28">
              <a:extLst>
                <a:ext uri="{FF2B5EF4-FFF2-40B4-BE49-F238E27FC236}">
                  <a16:creationId xmlns:a16="http://schemas.microsoft.com/office/drawing/2014/main" id="{472C403C-7C8E-41C6-A1BD-7F423899E0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38314634"/>
                </p:ext>
              </p:extLst>
            </p:nvPr>
          </p:nvGraphicFramePr>
          <p:xfrm>
            <a:off x="825380" y="1638749"/>
            <a:ext cx="6583843" cy="47918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F35310-3FD6-4C38-AA75-D0BE335273D5}"/>
                </a:ext>
              </a:extLst>
            </p:cNvPr>
            <p:cNvSpPr txBox="1"/>
            <p:nvPr/>
          </p:nvSpPr>
          <p:spPr>
            <a:xfrm>
              <a:off x="4267313" y="3510202"/>
              <a:ext cx="4458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15%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E42F1C1-18C3-4B71-B75B-C4E27565E546}"/>
                </a:ext>
              </a:extLst>
            </p:cNvPr>
            <p:cNvSpPr txBox="1"/>
            <p:nvPr/>
          </p:nvSpPr>
          <p:spPr>
            <a:xfrm>
              <a:off x="6231276" y="3510202"/>
              <a:ext cx="4458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36%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BFBD9A-B5DB-4650-B18A-757B9AEFFD07}"/>
                </a:ext>
              </a:extLst>
            </p:cNvPr>
            <p:cNvSpPr txBox="1"/>
            <p:nvPr/>
          </p:nvSpPr>
          <p:spPr>
            <a:xfrm>
              <a:off x="5563418" y="3346136"/>
              <a:ext cx="4458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21%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E854382-B75C-4172-9553-83316868FF31}"/>
                </a:ext>
              </a:extLst>
            </p:cNvPr>
            <p:cNvSpPr txBox="1"/>
            <p:nvPr/>
          </p:nvSpPr>
          <p:spPr>
            <a:xfrm>
              <a:off x="4895560" y="3510202"/>
              <a:ext cx="4458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15%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708969-F1D6-42F5-85EC-4FB18065BC6B}"/>
                </a:ext>
              </a:extLst>
            </p:cNvPr>
            <p:cNvSpPr txBox="1"/>
            <p:nvPr/>
          </p:nvSpPr>
          <p:spPr>
            <a:xfrm>
              <a:off x="6855624" y="3513345"/>
              <a:ext cx="4458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99%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4D263D7-FB13-4A0B-A573-50B81130923C}"/>
                </a:ext>
              </a:extLst>
            </p:cNvPr>
            <p:cNvSpPr txBox="1"/>
            <p:nvPr/>
          </p:nvSpPr>
          <p:spPr>
            <a:xfrm>
              <a:off x="3633032" y="2961288"/>
              <a:ext cx="4458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12%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35609D-0AA5-4F0F-8E50-A1F3F484ED7D}"/>
                </a:ext>
              </a:extLst>
            </p:cNvPr>
            <p:cNvSpPr txBox="1"/>
            <p:nvPr/>
          </p:nvSpPr>
          <p:spPr>
            <a:xfrm>
              <a:off x="2956955" y="2725048"/>
              <a:ext cx="4458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4%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61162A-5BB9-4C82-A273-DF5342AEC66C}"/>
                </a:ext>
              </a:extLst>
            </p:cNvPr>
            <p:cNvSpPr txBox="1"/>
            <p:nvPr/>
          </p:nvSpPr>
          <p:spPr>
            <a:xfrm flipH="1">
              <a:off x="2383775" y="1932176"/>
              <a:ext cx="407952" cy="255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2%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9BB723B-124C-4D33-8602-DFFB181253E5}"/>
                </a:ext>
              </a:extLst>
            </p:cNvPr>
            <p:cNvSpPr txBox="1"/>
            <p:nvPr/>
          </p:nvSpPr>
          <p:spPr>
            <a:xfrm flipH="1">
              <a:off x="1710652" y="3311840"/>
              <a:ext cx="4458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2%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4A97E9-EF3B-4514-B18A-EA6F8FC64B74}"/>
                </a:ext>
              </a:extLst>
            </p:cNvPr>
            <p:cNvSpPr txBox="1"/>
            <p:nvPr/>
          </p:nvSpPr>
          <p:spPr>
            <a:xfrm flipH="1">
              <a:off x="1043326" y="3332674"/>
              <a:ext cx="5138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2%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653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0501803" y="240458"/>
            <a:ext cx="130919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 algn="r" rtl="1">
              <a:buNone/>
            </a:pPr>
            <a:r>
              <a:rPr lang="ar-AE" sz="2400" b="1" dirty="0">
                <a:solidFill>
                  <a:srgbClr val="002060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تــابع :</a:t>
            </a:r>
            <a:endParaRPr lang="en-US" sz="2400" b="1" dirty="0">
              <a:solidFill>
                <a:schemeClr val="bg2"/>
              </a:solidFill>
              <a:latin typeface="GE Alma Black" panose="00000A00000000000000" pitchFamily="2" charset="-78"/>
              <a:cs typeface="GE Alma Black" panose="00000A00000000000000" pitchFamily="2" charset="-78"/>
            </a:endParaRP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987E97A-5CFF-C744-8B4C-5E37B847F9A5}"/>
              </a:ext>
            </a:extLst>
          </p:cNvPr>
          <p:cNvSpPr txBox="1">
            <a:spLocks/>
          </p:cNvSpPr>
          <p:nvPr/>
        </p:nvSpPr>
        <p:spPr>
          <a:xfrm>
            <a:off x="107969" y="6400816"/>
            <a:ext cx="381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/>
            <a:fld id="{DB632188-AEEC-4CA6-BF0E-2BCE2661801B}" type="slidenum">
              <a:rPr lang="en-US" sz="1400">
                <a:solidFill>
                  <a:prstClr val="black">
                    <a:tint val="75000"/>
                  </a:prstClr>
                </a:solidFill>
                <a:latin typeface="Roboto Condensed"/>
              </a:rPr>
              <a:pPr defTabSz="1219170"/>
              <a:t>4</a:t>
            </a:fld>
            <a:endParaRPr lang="en-US" sz="1400" dirty="0">
              <a:solidFill>
                <a:prstClr val="black">
                  <a:tint val="75000"/>
                </a:prstClr>
              </a:solidFill>
              <a:latin typeface="Roboto Condensed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EFBDC0-AC03-B740-BDD1-4FCE419757DF}"/>
              </a:ext>
            </a:extLst>
          </p:cNvPr>
          <p:cNvGrpSpPr/>
          <p:nvPr/>
        </p:nvGrpSpPr>
        <p:grpSpPr>
          <a:xfrm flipV="1">
            <a:off x="5599258" y="755451"/>
            <a:ext cx="6211151" cy="45719"/>
            <a:chOff x="4832202" y="842056"/>
            <a:chExt cx="5852160" cy="79900"/>
          </a:xfrm>
          <a:solidFill>
            <a:schemeClr val="bg1">
              <a:lumMod val="8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DC3EF6-4EC5-4546-9BBA-F669A9CCB531}"/>
                </a:ext>
              </a:extLst>
            </p:cNvPr>
            <p:cNvSpPr/>
            <p:nvPr/>
          </p:nvSpPr>
          <p:spPr>
            <a:xfrm>
              <a:off x="7758282" y="842057"/>
              <a:ext cx="2926080" cy="798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rtl="1"/>
              <a:endParaRPr lang="en-US" sz="2000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4D48FA-6E78-1441-A2BD-9F0B0B1739A3}"/>
                </a:ext>
              </a:extLst>
            </p:cNvPr>
            <p:cNvSpPr/>
            <p:nvPr/>
          </p:nvSpPr>
          <p:spPr>
            <a:xfrm>
              <a:off x="4832202" y="842056"/>
              <a:ext cx="2926080" cy="798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000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41A4BE-16A8-4A8B-96A3-97E10D810DAA}"/>
              </a:ext>
            </a:extLst>
          </p:cNvPr>
          <p:cNvCxnSpPr>
            <a:cxnSpLocks/>
          </p:cNvCxnSpPr>
          <p:nvPr/>
        </p:nvCxnSpPr>
        <p:spPr>
          <a:xfrm>
            <a:off x="11643069" y="4217523"/>
            <a:ext cx="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95008D78-4BFC-4984-AD5A-DDDF6E7AF986}"/>
              </a:ext>
            </a:extLst>
          </p:cNvPr>
          <p:cNvSpPr/>
          <p:nvPr/>
        </p:nvSpPr>
        <p:spPr>
          <a:xfrm>
            <a:off x="9072212" y="4419450"/>
            <a:ext cx="1005840" cy="1005840"/>
          </a:xfrm>
          <a:prstGeom prst="ellipse">
            <a:avLst/>
          </a:prstGeom>
          <a:noFill/>
          <a:ln w="95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1600" dirty="0">
              <a:solidFill>
                <a:schemeClr val="bg1"/>
              </a:solidFill>
              <a:latin typeface="Roboto Condensed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12AB62-BCE6-419F-8F1E-95A5C4867B75}"/>
              </a:ext>
            </a:extLst>
          </p:cNvPr>
          <p:cNvSpPr/>
          <p:nvPr/>
        </p:nvSpPr>
        <p:spPr bwMode="auto">
          <a:xfrm>
            <a:off x="7927418" y="970384"/>
            <a:ext cx="3841296" cy="5629564"/>
          </a:xfrm>
          <a:prstGeom prst="rect">
            <a:avLst/>
          </a:prstGeom>
          <a:solidFill>
            <a:srgbClr val="2E487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946D4C-9D44-4F33-BF18-515E9DA3F406}"/>
              </a:ext>
            </a:extLst>
          </p:cNvPr>
          <p:cNvGrpSpPr/>
          <p:nvPr/>
        </p:nvGrpSpPr>
        <p:grpSpPr>
          <a:xfrm>
            <a:off x="8164945" y="2597988"/>
            <a:ext cx="3469995" cy="1878604"/>
            <a:chOff x="4079028" y="4242915"/>
            <a:chExt cx="3469995" cy="1878604"/>
          </a:xfrm>
        </p:grpSpPr>
        <p:graphicFrame>
          <p:nvGraphicFramePr>
            <p:cNvPr id="26" name="Chart 25">
              <a:extLst>
                <a:ext uri="{FF2B5EF4-FFF2-40B4-BE49-F238E27FC236}">
                  <a16:creationId xmlns:a16="http://schemas.microsoft.com/office/drawing/2014/main" id="{59BF29AC-67DE-4A73-BE03-AB0B590FE27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76131977"/>
                </p:ext>
              </p:extLst>
            </p:nvPr>
          </p:nvGraphicFramePr>
          <p:xfrm>
            <a:off x="6687389" y="4242915"/>
            <a:ext cx="861634" cy="9205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5A7C57-94B8-422D-9DA0-AF3D0ED88CF0}"/>
                </a:ext>
              </a:extLst>
            </p:cNvPr>
            <p:cNvSpPr txBox="1"/>
            <p:nvPr/>
          </p:nvSpPr>
          <p:spPr>
            <a:xfrm>
              <a:off x="6421975" y="4585186"/>
              <a:ext cx="677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AE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ahij Janna" panose="02040503050201020203" pitchFamily="18" charset="-78"/>
                  <a:ea typeface="+mn-ea"/>
                  <a:cs typeface="Bahij Janna" panose="02040503050201020203" pitchFamily="18" charset="-78"/>
                </a:rPr>
                <a:t>71</a:t>
              </a:r>
              <a:endParaRPr kumimoji="0" lang="en-AE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F19E39-3EBF-4E84-BED5-ACAD58F94BA2}"/>
                </a:ext>
              </a:extLst>
            </p:cNvPr>
            <p:cNvSpPr txBox="1"/>
            <p:nvPr/>
          </p:nvSpPr>
          <p:spPr>
            <a:xfrm>
              <a:off x="4653903" y="4597333"/>
              <a:ext cx="19401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375467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A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E Alma Light" panose="00000400000000000000" pitchFamily="2" charset="-78"/>
                  <a:ea typeface="+mn-ea"/>
                  <a:cs typeface="GE Alma Light" panose="00000400000000000000" pitchFamily="2" charset="-78"/>
                </a:rPr>
                <a:t>ملاحظة ايجابية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E Alma Light" panose="00000400000000000000" pitchFamily="2" charset="-78"/>
                  <a:ea typeface="+mn-ea"/>
                  <a:cs typeface="GE Alma Light" panose="00000400000000000000" pitchFamily="2" charset="-78"/>
                </a:rPr>
                <a:t>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</a:rPr>
                <a:t> Likes </a:t>
              </a:r>
              <a:endParaRPr kumimoji="0" lang="en-A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 Alma Light" panose="00000400000000000000" pitchFamily="2" charset="-78"/>
                <a:ea typeface="+mn-ea"/>
                <a:cs typeface="GE Alma Light" panose="00000400000000000000" pitchFamily="2" charset="-78"/>
              </a:endParaRPr>
            </a:p>
          </p:txBody>
        </p:sp>
        <p:graphicFrame>
          <p:nvGraphicFramePr>
            <p:cNvPr id="30" name="Chart 29">
              <a:extLst>
                <a:ext uri="{FF2B5EF4-FFF2-40B4-BE49-F238E27FC236}">
                  <a16:creationId xmlns:a16="http://schemas.microsoft.com/office/drawing/2014/main" id="{F1448E1D-7562-434C-91C6-3C14711FC37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95469337"/>
                </p:ext>
              </p:extLst>
            </p:nvPr>
          </p:nvGraphicFramePr>
          <p:xfrm>
            <a:off x="6534556" y="5080738"/>
            <a:ext cx="960618" cy="10407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7056F2-9C7F-43FA-8F10-DA2EB1EFF813}"/>
                </a:ext>
              </a:extLst>
            </p:cNvPr>
            <p:cNvSpPr txBox="1"/>
            <p:nvPr/>
          </p:nvSpPr>
          <p:spPr>
            <a:xfrm>
              <a:off x="6471807" y="5397400"/>
              <a:ext cx="5544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754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AE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Bahij Janna" panose="02040503050201020203" pitchFamily="18" charset="-78"/>
                  <a:ea typeface="+mn-ea"/>
                  <a:cs typeface="Bahij Janna" panose="02040503050201020203" pitchFamily="18" charset="-78"/>
                </a:rPr>
                <a:t>52</a:t>
              </a:r>
              <a:endParaRPr kumimoji="0" lang="en-AE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hij Janna" panose="02040503050201020203" pitchFamily="18" charset="-78"/>
                <a:ea typeface="+mn-ea"/>
                <a:cs typeface="Bahij Janna" panose="02040503050201020203" pitchFamily="18" charset="-78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9CEFCB-99F0-4918-9A78-9A37FA8C515E}"/>
                </a:ext>
              </a:extLst>
            </p:cNvPr>
            <p:cNvSpPr txBox="1"/>
            <p:nvPr/>
          </p:nvSpPr>
          <p:spPr>
            <a:xfrm>
              <a:off x="4079028" y="5418450"/>
              <a:ext cx="2563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1375467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ar-AE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E Alma Light" panose="00000400000000000000" pitchFamily="2" charset="-78"/>
                  <a:ea typeface="+mn-ea"/>
                  <a:cs typeface="GE Alma Light" panose="00000400000000000000" pitchFamily="2" charset="-78"/>
                </a:rPr>
                <a:t>ملاحظة تطويرية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</a:rPr>
                <a:t> </a:t>
              </a:r>
              <a:r>
                <a:rPr lang="en-US" sz="1600" dirty="0">
                  <a:solidFill>
                    <a:schemeClr val="bg1"/>
                  </a:solidFill>
                  <a:latin typeface="Sakkal Majalla" panose="02000000000000000000" pitchFamily="2" charset="-78"/>
                  <a:cs typeface="Sakkal Majalla" panose="02000000000000000000" pitchFamily="2" charset="-78"/>
                </a:rPr>
                <a:t>D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</a:rPr>
                <a:t>islikes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akkal Majalla" panose="02000000000000000000" pitchFamily="2" charset="-78"/>
                  <a:ea typeface="+mn-ea"/>
                  <a:cs typeface="Sakkal Majalla" panose="02000000000000000000" pitchFamily="2" charset="-78"/>
                </a:rPr>
                <a:t> </a:t>
              </a:r>
              <a:endParaRPr kumimoji="0" lang="en-AE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akkal Majalla" panose="02000000000000000000" pitchFamily="2" charset="-78"/>
                <a:ea typeface="+mn-ea"/>
                <a:cs typeface="Sakkal Majalla" panose="02000000000000000000" pitchFamily="2" charset="-78"/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5E97D1A-AD90-4A12-8E1B-CD0B904433B4}"/>
              </a:ext>
            </a:extLst>
          </p:cNvPr>
          <p:cNvCxnSpPr>
            <a:cxnSpLocks/>
            <a:endCxn id="74" idx="0"/>
          </p:cNvCxnSpPr>
          <p:nvPr/>
        </p:nvCxnSpPr>
        <p:spPr>
          <a:xfrm rot="5400000">
            <a:off x="9701833" y="4521675"/>
            <a:ext cx="502218" cy="9079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humbs Up">
            <a:extLst>
              <a:ext uri="{FF2B5EF4-FFF2-40B4-BE49-F238E27FC236}">
                <a16:creationId xmlns:a16="http://schemas.microsoft.com/office/drawing/2014/main" id="{0E4C078A-AC09-4113-9690-0B369AAFF22F}"/>
              </a:ext>
            </a:extLst>
          </p:cNvPr>
          <p:cNvSpPr/>
          <p:nvPr/>
        </p:nvSpPr>
        <p:spPr>
          <a:xfrm>
            <a:off x="11081554" y="2812534"/>
            <a:ext cx="363944" cy="398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0" h="21599" extrusionOk="0">
                <a:moveTo>
                  <a:pt x="8533" y="0"/>
                </a:moveTo>
                <a:cubicBezTo>
                  <a:pt x="8363" y="1"/>
                  <a:pt x="8192" y="58"/>
                  <a:pt x="8054" y="179"/>
                </a:cubicBezTo>
                <a:cubicBezTo>
                  <a:pt x="7531" y="638"/>
                  <a:pt x="6970" y="1441"/>
                  <a:pt x="7087" y="2734"/>
                </a:cubicBezTo>
                <a:cubicBezTo>
                  <a:pt x="7292" y="4997"/>
                  <a:pt x="9344" y="5714"/>
                  <a:pt x="7908" y="8149"/>
                </a:cubicBezTo>
                <a:cubicBezTo>
                  <a:pt x="7908" y="8149"/>
                  <a:pt x="6742" y="8020"/>
                  <a:pt x="4459" y="8430"/>
                </a:cubicBezTo>
                <a:cubicBezTo>
                  <a:pt x="2536" y="8776"/>
                  <a:pt x="1728" y="8552"/>
                  <a:pt x="884" y="8969"/>
                </a:cubicBezTo>
                <a:cubicBezTo>
                  <a:pt x="-570" y="9687"/>
                  <a:pt x="-101" y="11442"/>
                  <a:pt x="1349" y="12003"/>
                </a:cubicBezTo>
                <a:cubicBezTo>
                  <a:pt x="110" y="12750"/>
                  <a:pt x="-255" y="14477"/>
                  <a:pt x="1873" y="15239"/>
                </a:cubicBezTo>
                <a:cubicBezTo>
                  <a:pt x="682" y="16392"/>
                  <a:pt x="668" y="17858"/>
                  <a:pt x="2539" y="18352"/>
                </a:cubicBezTo>
                <a:cubicBezTo>
                  <a:pt x="1295" y="19566"/>
                  <a:pt x="2436" y="21027"/>
                  <a:pt x="3759" y="21027"/>
                </a:cubicBezTo>
                <a:cubicBezTo>
                  <a:pt x="13755" y="21027"/>
                  <a:pt x="12101" y="20342"/>
                  <a:pt x="15234" y="20342"/>
                </a:cubicBezTo>
                <a:cubicBezTo>
                  <a:pt x="18665" y="20342"/>
                  <a:pt x="21030" y="21599"/>
                  <a:pt x="21030" y="21599"/>
                </a:cubicBezTo>
                <a:lnTo>
                  <a:pt x="21030" y="11829"/>
                </a:lnTo>
                <a:cubicBezTo>
                  <a:pt x="21030" y="11829"/>
                  <a:pt x="18103" y="11058"/>
                  <a:pt x="16154" y="10113"/>
                </a:cubicBezTo>
                <a:cubicBezTo>
                  <a:pt x="15350" y="9722"/>
                  <a:pt x="14504" y="9210"/>
                  <a:pt x="13676" y="6613"/>
                </a:cubicBezTo>
                <a:cubicBezTo>
                  <a:pt x="12912" y="4218"/>
                  <a:pt x="11140" y="3961"/>
                  <a:pt x="10515" y="2980"/>
                </a:cubicBezTo>
                <a:cubicBezTo>
                  <a:pt x="10128" y="2452"/>
                  <a:pt x="9578" y="1231"/>
                  <a:pt x="9220" y="425"/>
                </a:cubicBezTo>
                <a:cubicBezTo>
                  <a:pt x="9099" y="153"/>
                  <a:pt x="8817" y="-1"/>
                  <a:pt x="8533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  <p:txBody>
          <a:bodyPr lIns="50800" tIns="50800" rIns="50800" bIns="50800" anchor="ctr"/>
          <a:lstStyle/>
          <a:p>
            <a:pPr marL="0" algn="r" defTabSz="825500" rtl="1" eaLnBrk="1" latinLnBrk="0" hangingPunct="1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" name="Thumbs Up">
            <a:extLst>
              <a:ext uri="{FF2B5EF4-FFF2-40B4-BE49-F238E27FC236}">
                <a16:creationId xmlns:a16="http://schemas.microsoft.com/office/drawing/2014/main" id="{6A94137B-D61A-4386-A4A6-F93367D62C78}"/>
              </a:ext>
            </a:extLst>
          </p:cNvPr>
          <p:cNvSpPr/>
          <p:nvPr/>
        </p:nvSpPr>
        <p:spPr>
          <a:xfrm flipV="1">
            <a:off x="11112153" y="3728908"/>
            <a:ext cx="363944" cy="398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0" h="21599" extrusionOk="0">
                <a:moveTo>
                  <a:pt x="8533" y="0"/>
                </a:moveTo>
                <a:cubicBezTo>
                  <a:pt x="8363" y="1"/>
                  <a:pt x="8192" y="58"/>
                  <a:pt x="8054" y="179"/>
                </a:cubicBezTo>
                <a:cubicBezTo>
                  <a:pt x="7531" y="638"/>
                  <a:pt x="6970" y="1441"/>
                  <a:pt x="7087" y="2734"/>
                </a:cubicBezTo>
                <a:cubicBezTo>
                  <a:pt x="7292" y="4997"/>
                  <a:pt x="9344" y="5714"/>
                  <a:pt x="7908" y="8149"/>
                </a:cubicBezTo>
                <a:cubicBezTo>
                  <a:pt x="7908" y="8149"/>
                  <a:pt x="6742" y="8020"/>
                  <a:pt x="4459" y="8430"/>
                </a:cubicBezTo>
                <a:cubicBezTo>
                  <a:pt x="2536" y="8776"/>
                  <a:pt x="1728" y="8552"/>
                  <a:pt x="884" y="8969"/>
                </a:cubicBezTo>
                <a:cubicBezTo>
                  <a:pt x="-570" y="9687"/>
                  <a:pt x="-101" y="11442"/>
                  <a:pt x="1349" y="12003"/>
                </a:cubicBezTo>
                <a:cubicBezTo>
                  <a:pt x="110" y="12750"/>
                  <a:pt x="-255" y="14477"/>
                  <a:pt x="1873" y="15239"/>
                </a:cubicBezTo>
                <a:cubicBezTo>
                  <a:pt x="682" y="16392"/>
                  <a:pt x="668" y="17858"/>
                  <a:pt x="2539" y="18352"/>
                </a:cubicBezTo>
                <a:cubicBezTo>
                  <a:pt x="1295" y="19566"/>
                  <a:pt x="2436" y="21027"/>
                  <a:pt x="3759" y="21027"/>
                </a:cubicBezTo>
                <a:cubicBezTo>
                  <a:pt x="13755" y="21027"/>
                  <a:pt x="12101" y="20342"/>
                  <a:pt x="15234" y="20342"/>
                </a:cubicBezTo>
                <a:cubicBezTo>
                  <a:pt x="18665" y="20342"/>
                  <a:pt x="21030" y="21599"/>
                  <a:pt x="21030" y="21599"/>
                </a:cubicBezTo>
                <a:lnTo>
                  <a:pt x="21030" y="11829"/>
                </a:lnTo>
                <a:cubicBezTo>
                  <a:pt x="21030" y="11829"/>
                  <a:pt x="18103" y="11058"/>
                  <a:pt x="16154" y="10113"/>
                </a:cubicBezTo>
                <a:cubicBezTo>
                  <a:pt x="15350" y="9722"/>
                  <a:pt x="14504" y="9210"/>
                  <a:pt x="13676" y="6613"/>
                </a:cubicBezTo>
                <a:cubicBezTo>
                  <a:pt x="12912" y="4218"/>
                  <a:pt x="11140" y="3961"/>
                  <a:pt x="10515" y="2980"/>
                </a:cubicBezTo>
                <a:cubicBezTo>
                  <a:pt x="10128" y="2452"/>
                  <a:pt x="9578" y="1231"/>
                  <a:pt x="9220" y="425"/>
                </a:cubicBezTo>
                <a:cubicBezTo>
                  <a:pt x="9099" y="153"/>
                  <a:pt x="8817" y="-1"/>
                  <a:pt x="8533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  <p:txBody>
          <a:bodyPr lIns="50800" tIns="50800" rIns="50800" bIns="50800" anchor="ctr"/>
          <a:lstStyle/>
          <a:p>
            <a:pPr marL="0" algn="r" defTabSz="825500" rtl="1" eaLnBrk="1" latinLnBrk="0" hangingPunct="1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25C0A1-7A9C-4FD3-A7D8-7F208FFCEA29}"/>
              </a:ext>
            </a:extLst>
          </p:cNvPr>
          <p:cNvSpPr txBox="1"/>
          <p:nvPr/>
        </p:nvSpPr>
        <p:spPr>
          <a:xfrm>
            <a:off x="2258584" y="1038372"/>
            <a:ext cx="4758120" cy="369332"/>
          </a:xfrm>
          <a:prstGeom prst="rect">
            <a:avLst/>
          </a:prstGeom>
          <a:solidFill>
            <a:srgbClr val="2E487D"/>
          </a:solidFill>
        </p:spPr>
        <p:txBody>
          <a:bodyPr wrap="square" rtlCol="0">
            <a:spAutoFit/>
          </a:bodyPr>
          <a:lstStyle/>
          <a:p>
            <a:pPr algn="ctr" defTabSz="1375467" rtl="1"/>
            <a:r>
              <a:rPr lang="ar-AE" b="1" dirty="0">
                <a:solidFill>
                  <a:schemeClr val="bg1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أبرز الملاحظات التطويرية  و كيفية التعامل معها</a:t>
            </a:r>
            <a:endParaRPr lang="en-AE" b="1" dirty="0">
              <a:solidFill>
                <a:schemeClr val="bg1"/>
              </a:solidFill>
              <a:latin typeface="GE Alma Black" panose="00000A00000000000000" pitchFamily="2" charset="-78"/>
              <a:cs typeface="GE Alma Black" panose="00000A00000000000000" pitchFamily="2" charset="-7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1A624F-B67B-46F7-8470-4966AC7B2035}"/>
              </a:ext>
            </a:extLst>
          </p:cNvPr>
          <p:cNvSpPr/>
          <p:nvPr/>
        </p:nvSpPr>
        <p:spPr>
          <a:xfrm>
            <a:off x="2258583" y="1571258"/>
            <a:ext cx="4657057" cy="1719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 rt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نقص أو غياب المعلومات</a:t>
            </a:r>
          </a:p>
          <a:p>
            <a:pPr marL="285750" lvl="0" indent="-285750" algn="just" rt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مشاكل تقنية أو نظامية</a:t>
            </a:r>
          </a:p>
          <a:p>
            <a:pPr marL="285750" lvl="0" indent="-285750" algn="just" rt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عدم تقديم ا</a:t>
            </a:r>
            <a:r>
              <a:rPr lang="ar-AE" dirty="0">
                <a:solidFill>
                  <a:srgbClr val="00206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لإجابات</a:t>
            </a:r>
            <a:r>
              <a:rPr lang="en-US" dirty="0">
                <a:solidFill>
                  <a:srgbClr val="00206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 الدقيقة أو كاملة</a:t>
            </a:r>
          </a:p>
          <a:p>
            <a:pPr marL="285750" lvl="0" indent="-285750" algn="just" rtl="1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طلبات تطوير وتحسين</a:t>
            </a:r>
            <a:endParaRPr lang="ar-AE" dirty="0">
              <a:solidFill>
                <a:srgbClr val="002060"/>
              </a:solidFill>
              <a:latin typeface="GE Alma Light" panose="00000400000000000000" pitchFamily="2" charset="-78"/>
              <a:cs typeface="GE Alma Light" panose="00000400000000000000" pitchFamily="2" charset="-78"/>
            </a:endParaRP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6A6C58E0-B67F-4047-99B5-57D8DC2CC3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1320" y="4006729"/>
            <a:ext cx="461929" cy="4455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55A093-6B65-4454-8DAC-AFB5984693E2}"/>
              </a:ext>
            </a:extLst>
          </p:cNvPr>
          <p:cNvSpPr/>
          <p:nvPr/>
        </p:nvSpPr>
        <p:spPr>
          <a:xfrm>
            <a:off x="610909" y="3785166"/>
            <a:ext cx="6257178" cy="88870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lvl="0" algn="ctr" rtl="1">
              <a:lnSpc>
                <a:spcPct val="150000"/>
              </a:lnSpc>
              <a:buClr>
                <a:schemeClr val="bg2">
                  <a:lumMod val="90000"/>
                </a:schemeClr>
              </a:buClr>
            </a:pPr>
            <a:r>
              <a:rPr lang="ar-AE" dirty="0">
                <a:solidFill>
                  <a:srgbClr val="00206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تم التعامل مع كل حالة على حدى و اضافة طلبات التطوير و التحسين على خطة تطوير المشروع </a:t>
            </a:r>
            <a:r>
              <a:rPr lang="ar-AE" b="1" dirty="0">
                <a:solidFill>
                  <a:srgbClr val="002060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.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935AECB-B1D0-45F4-8492-7D1D9A46506F}"/>
              </a:ext>
            </a:extLst>
          </p:cNvPr>
          <p:cNvGrpSpPr/>
          <p:nvPr/>
        </p:nvGrpSpPr>
        <p:grpSpPr>
          <a:xfrm>
            <a:off x="8335725" y="1304518"/>
            <a:ext cx="3024682" cy="1440180"/>
            <a:chOff x="8216732" y="1385085"/>
            <a:chExt cx="3024682" cy="144018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7CE1D9E-E833-4B07-964E-D313DBE812F8}"/>
                </a:ext>
              </a:extLst>
            </p:cNvPr>
            <p:cNvSpPr/>
            <p:nvPr/>
          </p:nvSpPr>
          <p:spPr>
            <a:xfrm>
              <a:off x="9333273" y="1819425"/>
              <a:ext cx="1005840" cy="100584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600" dirty="0">
                <a:solidFill>
                  <a:schemeClr val="bg1"/>
                </a:solidFill>
                <a:latin typeface="Roboto Condensed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C9D2545-A467-4A4F-94C2-40A4A3ACA5F3}"/>
                </a:ext>
              </a:extLst>
            </p:cNvPr>
            <p:cNvSpPr txBox="1"/>
            <p:nvPr/>
          </p:nvSpPr>
          <p:spPr>
            <a:xfrm>
              <a:off x="9427601" y="2117096"/>
              <a:ext cx="72190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1375467"/>
              <a:r>
                <a:rPr lang="ar-AE" sz="2400" b="1" dirty="0">
                  <a:solidFill>
                    <a:schemeClr val="bg1"/>
                  </a:solidFill>
                  <a:latin typeface="Bahij Janna" panose="02040503050201020203" pitchFamily="18" charset="-78"/>
                  <a:cs typeface="Bahij Janna" panose="02040503050201020203" pitchFamily="18" charset="-78"/>
                </a:rPr>
                <a:t>123</a:t>
              </a:r>
              <a:endParaRPr lang="ar-AE" sz="1600" b="1" dirty="0">
                <a:solidFill>
                  <a:schemeClr val="bg1"/>
                </a:solidFill>
                <a:latin typeface="Bahij Janna" panose="02040503050201020203" pitchFamily="18" charset="-78"/>
                <a:cs typeface="Bahij Janna" panose="02040503050201020203" pitchFamily="18" charset="-78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E68BF07-19FC-405C-BBC5-3C46BE5FBB06}"/>
                </a:ext>
              </a:extLst>
            </p:cNvPr>
            <p:cNvSpPr txBox="1"/>
            <p:nvPr/>
          </p:nvSpPr>
          <p:spPr>
            <a:xfrm>
              <a:off x="8216732" y="1385085"/>
              <a:ext cx="30246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rtl="1">
                <a:lnSpc>
                  <a:spcPct val="150000"/>
                </a:lnSpc>
                <a:spcAft>
                  <a:spcPts val="1200"/>
                </a:spcAft>
                <a:defRPr/>
              </a:pPr>
              <a:r>
                <a:rPr lang="ar-AE" sz="1600" dirty="0">
                  <a:solidFill>
                    <a:srgbClr val="FFFFFF"/>
                  </a:solidFill>
                  <a:latin typeface="GE Alma Black" panose="00000A00000000000000" pitchFamily="2" charset="-78"/>
                  <a:cs typeface="GE Alma Black" panose="00000A00000000000000" pitchFamily="2" charset="-78"/>
                </a:rPr>
                <a:t>اجمالي حالات الاعجاب /عدم الاعجاب</a:t>
              </a:r>
            </a:p>
          </p:txBody>
        </p: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FF0F664D-0F75-4AAA-BDC5-BFD1D4B7FD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45650" y="1953132"/>
              <a:ext cx="640080" cy="365760"/>
            </a:xfrm>
            <a:prstGeom prst="bentConnector2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81AD12C-8608-46CD-B606-6FB079CEB0DA}"/>
              </a:ext>
            </a:extLst>
          </p:cNvPr>
          <p:cNvGrpSpPr/>
          <p:nvPr/>
        </p:nvGrpSpPr>
        <p:grpSpPr>
          <a:xfrm>
            <a:off x="8422997" y="4818180"/>
            <a:ext cx="2969095" cy="1440180"/>
            <a:chOff x="8272319" y="1385085"/>
            <a:chExt cx="2969095" cy="144018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040293E-860B-47EE-AA5E-46E858E96611}"/>
                </a:ext>
              </a:extLst>
            </p:cNvPr>
            <p:cNvSpPr/>
            <p:nvPr/>
          </p:nvSpPr>
          <p:spPr>
            <a:xfrm>
              <a:off x="9333273" y="1819425"/>
              <a:ext cx="1005840" cy="100584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1600" dirty="0">
                <a:solidFill>
                  <a:schemeClr val="bg1"/>
                </a:solidFill>
                <a:latin typeface="Roboto Condensed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AFBA91C-479A-45C8-B719-CB304204470D}"/>
                </a:ext>
              </a:extLst>
            </p:cNvPr>
            <p:cNvSpPr txBox="1"/>
            <p:nvPr/>
          </p:nvSpPr>
          <p:spPr>
            <a:xfrm>
              <a:off x="9333273" y="2134572"/>
              <a:ext cx="88826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1375467"/>
              <a:r>
                <a:rPr lang="ar-AE" sz="2400" b="1" dirty="0">
                  <a:solidFill>
                    <a:schemeClr val="bg1"/>
                  </a:solidFill>
                  <a:latin typeface="Bahij Janna" panose="02040503050201020203" pitchFamily="18" charset="-78"/>
                  <a:cs typeface="Bahij Janna" panose="02040503050201020203" pitchFamily="18" charset="-78"/>
                </a:rPr>
                <a:t>100</a:t>
              </a:r>
              <a:r>
                <a:rPr lang="ar-AE" sz="1100" b="1" dirty="0">
                  <a:solidFill>
                    <a:schemeClr val="bg1"/>
                  </a:solidFill>
                  <a:latin typeface="Bahij Janna" panose="02040503050201020203" pitchFamily="18" charset="-78"/>
                  <a:cs typeface="Bahij Janna" panose="02040503050201020203" pitchFamily="18" charset="-78"/>
                </a:rPr>
                <a:t>%</a:t>
              </a:r>
              <a:endParaRPr lang="ar-AE" sz="1600" b="1" dirty="0">
                <a:solidFill>
                  <a:schemeClr val="bg1"/>
                </a:solidFill>
                <a:latin typeface="Bahij Janna" panose="02040503050201020203" pitchFamily="18" charset="-78"/>
                <a:cs typeface="Bahij Janna" panose="02040503050201020203" pitchFamily="18" charset="-78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E831696-92EF-4BC7-A776-2A0C5F621E7C}"/>
                </a:ext>
              </a:extLst>
            </p:cNvPr>
            <p:cNvSpPr txBox="1"/>
            <p:nvPr/>
          </p:nvSpPr>
          <p:spPr>
            <a:xfrm>
              <a:off x="8272319" y="1385085"/>
              <a:ext cx="296909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rtl="1">
                <a:lnSpc>
                  <a:spcPct val="150000"/>
                </a:lnSpc>
                <a:spcAft>
                  <a:spcPts val="1200"/>
                </a:spcAft>
                <a:defRPr/>
              </a:pPr>
              <a:r>
                <a:rPr lang="ar-AE" sz="1600" dirty="0">
                  <a:solidFill>
                    <a:srgbClr val="FFFFFF"/>
                  </a:solidFill>
                  <a:latin typeface="GE Alma Black" panose="00000A00000000000000" pitchFamily="2" charset="-78"/>
                  <a:cs typeface="GE Alma Black" panose="00000A00000000000000" pitchFamily="2" charset="-78"/>
                </a:rPr>
                <a:t>نسبة الملاحظات التي تم التعامل معها</a:t>
              </a:r>
            </a:p>
          </p:txBody>
        </p: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4A1BFDFC-B57C-44BB-A684-D207C28F43E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45650" y="1953132"/>
              <a:ext cx="640080" cy="365760"/>
            </a:xfrm>
            <a:prstGeom prst="bentConnector2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087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9EDEF4E-5CD4-4415-A866-925B7C3D8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9410429"/>
              </p:ext>
            </p:extLst>
          </p:nvPr>
        </p:nvGraphicFramePr>
        <p:xfrm>
          <a:off x="621638" y="985657"/>
          <a:ext cx="1025525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B53E187-F994-485B-9BDD-B30D91A19C7C}"/>
              </a:ext>
            </a:extLst>
          </p:cNvPr>
          <p:cNvSpPr txBox="1"/>
          <p:nvPr/>
        </p:nvSpPr>
        <p:spPr>
          <a:xfrm>
            <a:off x="3602438" y="1209417"/>
            <a:ext cx="4758120" cy="369332"/>
          </a:xfrm>
          <a:prstGeom prst="rect">
            <a:avLst/>
          </a:prstGeom>
          <a:solidFill>
            <a:srgbClr val="2E487D"/>
          </a:solidFill>
        </p:spPr>
        <p:txBody>
          <a:bodyPr wrap="square" rtlCol="0">
            <a:spAutoFit/>
          </a:bodyPr>
          <a:lstStyle/>
          <a:p>
            <a:pPr algn="ctr" defTabSz="1375467" rtl="1"/>
            <a:r>
              <a:rPr lang="ar-AE" b="1" dirty="0">
                <a:solidFill>
                  <a:schemeClr val="bg1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الخدمات الأكثر استخداماً</a:t>
            </a:r>
            <a:endParaRPr lang="en-AE" b="1" dirty="0">
              <a:solidFill>
                <a:schemeClr val="bg1"/>
              </a:solidFill>
              <a:latin typeface="GE Alma Black" panose="00000A00000000000000" pitchFamily="2" charset="-78"/>
              <a:cs typeface="GE Alma Black" panose="00000A00000000000000" pitchFamily="2" charset="-7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A4A6F3-16C2-4C10-8F1D-0A47348A89C4}"/>
              </a:ext>
            </a:extLst>
          </p:cNvPr>
          <p:cNvGrpSpPr/>
          <p:nvPr/>
        </p:nvGrpSpPr>
        <p:grpSpPr>
          <a:xfrm flipV="1">
            <a:off x="5599258" y="755451"/>
            <a:ext cx="6211151" cy="45719"/>
            <a:chOff x="4832202" y="842056"/>
            <a:chExt cx="5852160" cy="79900"/>
          </a:xfrm>
          <a:solidFill>
            <a:schemeClr val="bg1">
              <a:lumMod val="85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8ADEF1-EA2C-4429-89E6-170450345C6E}"/>
                </a:ext>
              </a:extLst>
            </p:cNvPr>
            <p:cNvSpPr/>
            <p:nvPr/>
          </p:nvSpPr>
          <p:spPr>
            <a:xfrm>
              <a:off x="7758282" y="842057"/>
              <a:ext cx="2926080" cy="798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rtl="1"/>
              <a:endParaRPr lang="en-US" sz="2000" dirty="0">
                <a:solidFill>
                  <a:srgbClr val="FFFFFF"/>
                </a:solidFill>
                <a:latin typeface="Roboto Condensed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16AC54-8DBE-42FD-B306-035511706316}"/>
                </a:ext>
              </a:extLst>
            </p:cNvPr>
            <p:cNvSpPr/>
            <p:nvPr/>
          </p:nvSpPr>
          <p:spPr>
            <a:xfrm>
              <a:off x="4832202" y="842056"/>
              <a:ext cx="2926080" cy="798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67"/>
              <a:endParaRPr lang="en-US" sz="2000" dirty="0">
                <a:solidFill>
                  <a:srgbClr val="FFFFFF"/>
                </a:solidFill>
                <a:latin typeface="Roboto Condensed"/>
              </a:endParaRPr>
            </a:p>
          </p:txBody>
        </p:sp>
      </p:grp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6343688-32CD-40DA-A78E-E0650B38E7ED}"/>
              </a:ext>
            </a:extLst>
          </p:cNvPr>
          <p:cNvSpPr txBox="1">
            <a:spLocks/>
          </p:cNvSpPr>
          <p:nvPr/>
        </p:nvSpPr>
        <p:spPr>
          <a:xfrm>
            <a:off x="10674220" y="240458"/>
            <a:ext cx="113678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itchFamily="34" charset="0"/>
              <a:buNone/>
            </a:pPr>
            <a:r>
              <a:rPr lang="ar-AE" sz="2400" b="1" dirty="0">
                <a:solidFill>
                  <a:srgbClr val="002060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تــابع :</a:t>
            </a:r>
            <a:endParaRPr lang="en-US" sz="2400" b="1" dirty="0">
              <a:solidFill>
                <a:schemeClr val="bg2"/>
              </a:solidFill>
              <a:latin typeface="GE Alma Black" panose="00000A00000000000000" pitchFamily="2" charset="-78"/>
              <a:cs typeface="GE Alma Black" panose="00000A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2654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385AF81B-BEDA-484A-8CED-F37644107D27}"/>
              </a:ext>
            </a:extLst>
          </p:cNvPr>
          <p:cNvSpPr txBox="1"/>
          <p:nvPr/>
        </p:nvSpPr>
        <p:spPr>
          <a:xfrm>
            <a:off x="1245140" y="494822"/>
            <a:ext cx="9697521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rtl="1"/>
            <a:r>
              <a:rPr lang="ar-AE" sz="2800" b="1" dirty="0">
                <a:solidFill>
                  <a:srgbClr val="002060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مراحل</a:t>
            </a:r>
            <a:r>
              <a:rPr lang="ar-AE" sz="1200" dirty="0">
                <a:latin typeface="GE Alma Black" panose="00000A00000000000000" pitchFamily="2" charset="-78"/>
                <a:cs typeface="GE Alma Black" panose="00000A00000000000000" pitchFamily="2" charset="-78"/>
              </a:rPr>
              <a:t> </a:t>
            </a:r>
            <a:r>
              <a:rPr lang="ar-AE" sz="2800" b="1" dirty="0">
                <a:solidFill>
                  <a:srgbClr val="002060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تطوير المزايا التقنية </a:t>
            </a:r>
            <a:endParaRPr lang="en-US" sz="2800" b="1" dirty="0">
              <a:solidFill>
                <a:srgbClr val="002060"/>
              </a:solidFill>
              <a:latin typeface="GE Alma Black" panose="00000A00000000000000" pitchFamily="2" charset="-78"/>
              <a:cs typeface="GE Alma Black" panose="00000A00000000000000" pitchFamily="2" charset="-7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966219-4E3E-4495-A59B-2A68B04D3F72}"/>
              </a:ext>
            </a:extLst>
          </p:cNvPr>
          <p:cNvGrpSpPr/>
          <p:nvPr/>
        </p:nvGrpSpPr>
        <p:grpSpPr>
          <a:xfrm>
            <a:off x="9549792" y="2114006"/>
            <a:ext cx="2407021" cy="2630282"/>
            <a:chOff x="9360495" y="732494"/>
            <a:chExt cx="2407021" cy="279002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4FB8217-84BB-4860-8F53-3B060C815C8F}"/>
                </a:ext>
              </a:extLst>
            </p:cNvPr>
            <p:cNvGrpSpPr/>
            <p:nvPr/>
          </p:nvGrpSpPr>
          <p:grpSpPr>
            <a:xfrm>
              <a:off x="9360495" y="1792853"/>
              <a:ext cx="2407020" cy="1113162"/>
              <a:chOff x="9714523" y="1585729"/>
              <a:chExt cx="2407020" cy="1113162"/>
            </a:xfrm>
          </p:grpSpPr>
          <p:sp>
            <p:nvSpPr>
              <p:cNvPr id="7" name="Text 19">
                <a:extLst>
                  <a:ext uri="{FF2B5EF4-FFF2-40B4-BE49-F238E27FC236}">
                    <a16:creationId xmlns:a16="http://schemas.microsoft.com/office/drawing/2014/main" id="{E95FD714-29FB-465E-A468-95532B1B0338}"/>
                  </a:ext>
                </a:extLst>
              </p:cNvPr>
              <p:cNvSpPr/>
              <p:nvPr/>
            </p:nvSpPr>
            <p:spPr>
              <a:xfrm>
                <a:off x="10217864" y="1841649"/>
                <a:ext cx="1078822" cy="27699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1"/>
                <a:r>
                  <a:rPr lang="ar-AE" dirty="0">
                    <a:solidFill>
                      <a:srgbClr val="1F2937"/>
                    </a:solidFill>
                    <a:latin typeface="GE Alma Black" panose="00000A00000000000000" pitchFamily="2" charset="-78"/>
                    <a:cs typeface="GE Alma Black" panose="00000A00000000000000" pitchFamily="2" charset="-78"/>
                  </a:rPr>
                  <a:t>مزايا مكتملة</a:t>
                </a:r>
                <a:endParaRPr lang="en-US" dirty="0">
                  <a:solidFill>
                    <a:srgbClr val="1F2937"/>
                  </a:solidFill>
                  <a:latin typeface="GE Alma Black" panose="00000A00000000000000" pitchFamily="2" charset="-78"/>
                  <a:cs typeface="GE Alma Black" panose="00000A00000000000000" pitchFamily="2" charset="-78"/>
                </a:endParaRPr>
              </a:p>
            </p:txBody>
          </p:sp>
          <p:sp>
            <p:nvSpPr>
              <p:cNvPr id="8" name="Text 20">
                <a:extLst>
                  <a:ext uri="{FF2B5EF4-FFF2-40B4-BE49-F238E27FC236}">
                    <a16:creationId xmlns:a16="http://schemas.microsoft.com/office/drawing/2014/main" id="{B418A818-82EB-4EA7-941E-9DF7447EFEE7}"/>
                  </a:ext>
                </a:extLst>
              </p:cNvPr>
              <p:cNvSpPr/>
              <p:nvPr/>
            </p:nvSpPr>
            <p:spPr>
              <a:xfrm>
                <a:off x="9714523" y="2391114"/>
                <a:ext cx="1847299" cy="30777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r" rtl="1"/>
                <a:r>
                  <a:rPr lang="ar-AE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 Alma Light" panose="00000400000000000000" pitchFamily="2" charset="-78"/>
                    <a:cs typeface="GE Alma Light" panose="00000400000000000000" pitchFamily="2" charset="-78"/>
                  </a:rPr>
                  <a:t>تم تطويرها وتفعيلها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 Alma Light" panose="00000400000000000000" pitchFamily="2" charset="-78"/>
                  <a:cs typeface="GE Alma Light" panose="00000400000000000000" pitchFamily="2" charset="-78"/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7DFBD4B-1EE7-4CB6-B946-AD54C1603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452863" y="1585729"/>
                <a:ext cx="668680" cy="668680"/>
              </a:xfrm>
              <a:prstGeom prst="rect">
                <a:avLst/>
              </a:prstGeom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EAE35D-8AD9-4226-AE95-1303956C7A54}"/>
                </a:ext>
              </a:extLst>
            </p:cNvPr>
            <p:cNvSpPr/>
            <p:nvPr/>
          </p:nvSpPr>
          <p:spPr bwMode="auto">
            <a:xfrm>
              <a:off x="9360496" y="1235414"/>
              <a:ext cx="2407020" cy="228710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8DE813E-F2D4-4B78-9DB0-F6080077576F}"/>
                </a:ext>
              </a:extLst>
            </p:cNvPr>
            <p:cNvSpPr/>
            <p:nvPr/>
          </p:nvSpPr>
          <p:spPr>
            <a:xfrm>
              <a:off x="10061086" y="732494"/>
              <a:ext cx="1005840" cy="10058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ar-AE" sz="4000" b="1" dirty="0">
                  <a:solidFill>
                    <a:schemeClr val="accent1"/>
                  </a:solidFill>
                  <a:latin typeface="Inter 18pt 18pt" panose="02000503000000020004" pitchFamily="2" charset="0"/>
                </a:rPr>
                <a:t>35</a:t>
              </a:r>
              <a:endParaRPr lang="en-US" sz="4000" b="1" dirty="0">
                <a:solidFill>
                  <a:schemeClr val="accent1"/>
                </a:solidFill>
                <a:latin typeface="Inter 18pt 18pt" panose="02000503000000020004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61F2986-192B-4F71-AE18-5D077DEAED4F}"/>
              </a:ext>
            </a:extLst>
          </p:cNvPr>
          <p:cNvGrpSpPr/>
          <p:nvPr/>
        </p:nvGrpSpPr>
        <p:grpSpPr>
          <a:xfrm>
            <a:off x="3310984" y="2113712"/>
            <a:ext cx="2430606" cy="2630282"/>
            <a:chOff x="3310984" y="2113712"/>
            <a:chExt cx="2430606" cy="263028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060B8E-E9FC-4F84-85FA-377F2845C6EE}"/>
                </a:ext>
              </a:extLst>
            </p:cNvPr>
            <p:cNvGrpSpPr/>
            <p:nvPr/>
          </p:nvGrpSpPr>
          <p:grpSpPr>
            <a:xfrm>
              <a:off x="3310984" y="3346700"/>
              <a:ext cx="2402993" cy="871628"/>
              <a:chOff x="9690938" y="1833238"/>
              <a:chExt cx="2402993" cy="924563"/>
            </a:xfrm>
          </p:grpSpPr>
          <p:sp>
            <p:nvSpPr>
              <p:cNvPr id="37" name="Text 19">
                <a:extLst>
                  <a:ext uri="{FF2B5EF4-FFF2-40B4-BE49-F238E27FC236}">
                    <a16:creationId xmlns:a16="http://schemas.microsoft.com/office/drawing/2014/main" id="{061D6654-6710-4C22-8F47-70B8CB5E365D}"/>
                  </a:ext>
                </a:extLst>
              </p:cNvPr>
              <p:cNvSpPr/>
              <p:nvPr/>
            </p:nvSpPr>
            <p:spPr>
              <a:xfrm>
                <a:off x="10217864" y="1833238"/>
                <a:ext cx="1078822" cy="29382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1"/>
                <a:r>
                  <a:rPr lang="ar-AE" dirty="0">
                    <a:solidFill>
                      <a:srgbClr val="1F2937"/>
                    </a:solidFill>
                    <a:latin typeface="GE Alma Black" panose="00000A00000000000000" pitchFamily="2" charset="-78"/>
                    <a:cs typeface="GE Alma Black" panose="00000A00000000000000" pitchFamily="2" charset="-78"/>
                  </a:rPr>
                  <a:t>قيد التطوير</a:t>
                </a:r>
                <a:endParaRPr lang="en-US" dirty="0">
                  <a:solidFill>
                    <a:srgbClr val="1F2937"/>
                  </a:solidFill>
                  <a:latin typeface="GE Alma Black" panose="00000A00000000000000" pitchFamily="2" charset="-78"/>
                  <a:cs typeface="GE Alma Black" panose="00000A00000000000000" pitchFamily="2" charset="-78"/>
                </a:endParaRPr>
              </a:p>
            </p:txBody>
          </p:sp>
          <p:sp>
            <p:nvSpPr>
              <p:cNvPr id="38" name="Text 20">
                <a:extLst>
                  <a:ext uri="{FF2B5EF4-FFF2-40B4-BE49-F238E27FC236}">
                    <a16:creationId xmlns:a16="http://schemas.microsoft.com/office/drawing/2014/main" id="{8B8DB9DA-BF17-4A64-AA86-4C1EF483CA1C}"/>
                  </a:ext>
                </a:extLst>
              </p:cNvPr>
              <p:cNvSpPr/>
              <p:nvPr/>
            </p:nvSpPr>
            <p:spPr>
              <a:xfrm>
                <a:off x="9690938" y="2431332"/>
                <a:ext cx="2402993" cy="32646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r" rtl="1"/>
                <a:r>
                  <a:rPr lang="ar-AE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 Alma Light" panose="00000400000000000000" pitchFamily="2" charset="-78"/>
                    <a:cs typeface="GE Alma Light" panose="00000400000000000000" pitchFamily="2" charset="-78"/>
                  </a:rPr>
                  <a:t>يتم العمل على تطويرها حالياً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 Alma Light" panose="00000400000000000000" pitchFamily="2" charset="-78"/>
                  <a:cs typeface="GE Alma Light" panose="00000400000000000000" pitchFamily="2" charset="-78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4118EE8-AACC-4CDD-96AE-21B81B87C6B0}"/>
                </a:ext>
              </a:extLst>
            </p:cNvPr>
            <p:cNvSpPr/>
            <p:nvPr/>
          </p:nvSpPr>
          <p:spPr bwMode="auto">
            <a:xfrm>
              <a:off x="3334570" y="2587838"/>
              <a:ext cx="2407020" cy="215615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0412A5D-DB90-41CC-9C86-381573E553AE}"/>
                </a:ext>
              </a:extLst>
            </p:cNvPr>
            <p:cNvSpPr/>
            <p:nvPr/>
          </p:nvSpPr>
          <p:spPr>
            <a:xfrm>
              <a:off x="4035160" y="2113712"/>
              <a:ext cx="1005840" cy="9482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r>
                <a:rPr lang="ar-AE" sz="4000" b="1" dirty="0">
                  <a:solidFill>
                    <a:schemeClr val="accent1"/>
                  </a:solidFill>
                  <a:latin typeface="Inter 18pt 18pt" panose="02000503000000020004" pitchFamily="2" charset="0"/>
                </a:rPr>
                <a:t>5</a:t>
              </a:r>
              <a:endParaRPr lang="en-US" sz="4000" b="1" dirty="0">
                <a:solidFill>
                  <a:schemeClr val="accent1"/>
                </a:solidFill>
                <a:latin typeface="Inter 18pt 18pt" panose="02000503000000020004" pitchFamily="2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A98A617-47B2-4AAF-9323-3DE258C4F344}"/>
              </a:ext>
            </a:extLst>
          </p:cNvPr>
          <p:cNvGrpSpPr/>
          <p:nvPr/>
        </p:nvGrpSpPr>
        <p:grpSpPr>
          <a:xfrm>
            <a:off x="230987" y="2113712"/>
            <a:ext cx="2441673" cy="2630282"/>
            <a:chOff x="9360495" y="732494"/>
            <a:chExt cx="2441673" cy="279002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18EC1E6-DAB2-477F-B419-F73701BF4F87}"/>
                </a:ext>
              </a:extLst>
            </p:cNvPr>
            <p:cNvGrpSpPr/>
            <p:nvPr/>
          </p:nvGrpSpPr>
          <p:grpSpPr>
            <a:xfrm>
              <a:off x="9360495" y="2040362"/>
              <a:ext cx="2441673" cy="1328525"/>
              <a:chOff x="9714523" y="1833238"/>
              <a:chExt cx="2441673" cy="1328525"/>
            </a:xfrm>
          </p:grpSpPr>
          <p:sp>
            <p:nvSpPr>
              <p:cNvPr id="44" name="Text 19">
                <a:extLst>
                  <a:ext uri="{FF2B5EF4-FFF2-40B4-BE49-F238E27FC236}">
                    <a16:creationId xmlns:a16="http://schemas.microsoft.com/office/drawing/2014/main" id="{20248E1A-A0D1-49AC-BFE1-9360D65DA031}"/>
                  </a:ext>
                </a:extLst>
              </p:cNvPr>
              <p:cNvSpPr/>
              <p:nvPr/>
            </p:nvSpPr>
            <p:spPr>
              <a:xfrm>
                <a:off x="10217864" y="1833238"/>
                <a:ext cx="1078822" cy="293821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1"/>
                <a:r>
                  <a:rPr lang="ar-AE" dirty="0">
                    <a:solidFill>
                      <a:srgbClr val="1F2937"/>
                    </a:solidFill>
                    <a:latin typeface="GE Alma Black" panose="00000A00000000000000" pitchFamily="2" charset="-78"/>
                    <a:cs typeface="GE Alma Black" panose="00000A00000000000000" pitchFamily="2" charset="-78"/>
                  </a:rPr>
                  <a:t>لم تبدأ بعد</a:t>
                </a:r>
                <a:endParaRPr lang="en-US" dirty="0">
                  <a:solidFill>
                    <a:srgbClr val="1F2937"/>
                  </a:solidFill>
                  <a:latin typeface="GE Alma Black" panose="00000A00000000000000" pitchFamily="2" charset="-78"/>
                  <a:cs typeface="GE Alma Black" panose="00000A00000000000000" pitchFamily="2" charset="-78"/>
                </a:endParaRPr>
              </a:p>
            </p:txBody>
          </p:sp>
          <p:sp>
            <p:nvSpPr>
              <p:cNvPr id="45" name="Text 20">
                <a:extLst>
                  <a:ext uri="{FF2B5EF4-FFF2-40B4-BE49-F238E27FC236}">
                    <a16:creationId xmlns:a16="http://schemas.microsoft.com/office/drawing/2014/main" id="{C6402B42-A442-4CB8-85E5-9DC52BDCC418}"/>
                  </a:ext>
                </a:extLst>
              </p:cNvPr>
              <p:cNvSpPr/>
              <p:nvPr/>
            </p:nvSpPr>
            <p:spPr>
              <a:xfrm>
                <a:off x="9714523" y="2508827"/>
                <a:ext cx="2441673" cy="652936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1"/>
                <a:r>
                  <a:rPr lang="ar-AE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 Alma Light" panose="00000400000000000000" pitchFamily="2" charset="-78"/>
                    <a:cs typeface="GE Alma Light" panose="00000400000000000000" pitchFamily="2" charset="-78"/>
                  </a:rPr>
                  <a:t>مخطط تنفيذها في المراحل القادمة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E Alma Light" panose="00000400000000000000" pitchFamily="2" charset="-78"/>
                  <a:cs typeface="GE Alma Light" panose="00000400000000000000" pitchFamily="2" charset="-78"/>
                </a:endParaRP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4F315FB-559B-446B-9194-8FE8C43D5BC1}"/>
                </a:ext>
              </a:extLst>
            </p:cNvPr>
            <p:cNvSpPr/>
            <p:nvPr/>
          </p:nvSpPr>
          <p:spPr bwMode="auto">
            <a:xfrm>
              <a:off x="9360496" y="1235414"/>
              <a:ext cx="2407020" cy="228710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AE5779B-820F-4B28-885A-65909B8DC0DB}"/>
                </a:ext>
              </a:extLst>
            </p:cNvPr>
            <p:cNvSpPr/>
            <p:nvPr/>
          </p:nvSpPr>
          <p:spPr>
            <a:xfrm>
              <a:off x="10061086" y="732494"/>
              <a:ext cx="1005840" cy="10058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ar-AE" sz="4000" b="1" dirty="0">
                  <a:solidFill>
                    <a:schemeClr val="accent1"/>
                  </a:solidFill>
                  <a:latin typeface="Inter 18pt 18pt" panose="02000503000000020004" pitchFamily="2" charset="0"/>
                </a:rPr>
                <a:t>68</a:t>
              </a:r>
              <a:endParaRPr lang="en-US" sz="4000" b="1" dirty="0">
                <a:solidFill>
                  <a:schemeClr val="accent1"/>
                </a:solidFill>
                <a:latin typeface="Inter 18pt 18pt" panose="02000503000000020004" pitchFamily="2" charset="0"/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9924F0F5-FA0E-4E33-88EF-2E4F1A21A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054253" y="3163964"/>
            <a:ext cx="556630" cy="5802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2FBAE5C-2791-4861-BB26-BB608DA2FA1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69327" y="3200851"/>
            <a:ext cx="482505" cy="46506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91020ED-3FC2-4E80-BC98-A5C869D08CCF}"/>
              </a:ext>
            </a:extLst>
          </p:cNvPr>
          <p:cNvSpPr/>
          <p:nvPr/>
        </p:nvSpPr>
        <p:spPr>
          <a:xfrm>
            <a:off x="9549793" y="5036954"/>
            <a:ext cx="2407020" cy="403730"/>
          </a:xfrm>
          <a:prstGeom prst="roundRect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</p:spPr>
        <p:txBody>
          <a:bodyPr vert="horz" wrap="square" lIns="91428" tIns="45714" rIns="91428" bIns="45714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ar-AE" sz="2000" b="1" dirty="0">
                <a:latin typeface="GE Alma Light" panose="00000400000000000000" pitchFamily="2" charset="-78"/>
                <a:cs typeface="GE Alma Light" panose="00000400000000000000" pitchFamily="2" charset="-78"/>
              </a:rPr>
              <a:t>سبتمبر 2025 </a:t>
            </a:r>
            <a:r>
              <a:rPr lang="en-US" sz="2000" b="1" dirty="0">
                <a:latin typeface="GE Alma Light" panose="00000400000000000000" pitchFamily="2" charset="-78"/>
                <a:cs typeface="GE Alma Light" panose="00000400000000000000" pitchFamily="2" charset="-78"/>
              </a:rPr>
              <a:t> </a:t>
            </a:r>
            <a:r>
              <a:rPr lang="ar-AE" sz="2000" b="1" dirty="0">
                <a:latin typeface="GE Alma Light" panose="00000400000000000000" pitchFamily="2" charset="-78"/>
                <a:cs typeface="GE Alma Light" panose="00000400000000000000" pitchFamily="2" charset="-78"/>
              </a:rPr>
              <a:t>10</a:t>
            </a:r>
            <a:endParaRPr lang="en-US" sz="2000" b="1" dirty="0">
              <a:latin typeface="GE Alma Light" panose="00000400000000000000" pitchFamily="2" charset="-78"/>
              <a:cs typeface="GE Alma Light" panose="00000400000000000000" pitchFamily="2" charset="-78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7D41C04-8AAE-4482-8D9F-7F1436F0CADF}"/>
              </a:ext>
            </a:extLst>
          </p:cNvPr>
          <p:cNvGrpSpPr/>
          <p:nvPr/>
        </p:nvGrpSpPr>
        <p:grpSpPr>
          <a:xfrm>
            <a:off x="6438153" y="2114006"/>
            <a:ext cx="2411049" cy="3330621"/>
            <a:chOff x="6438153" y="2114006"/>
            <a:chExt cx="2411049" cy="333062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DB5BB9-AE70-4E89-B003-26D758B83F83}"/>
                </a:ext>
              </a:extLst>
            </p:cNvPr>
            <p:cNvGrpSpPr/>
            <p:nvPr/>
          </p:nvGrpSpPr>
          <p:grpSpPr>
            <a:xfrm>
              <a:off x="6438153" y="2114006"/>
              <a:ext cx="2411049" cy="2630282"/>
              <a:chOff x="9356467" y="732494"/>
              <a:chExt cx="2411049" cy="2790021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46A4045-AC3C-48FF-AFFE-123A1A785EA0}"/>
                  </a:ext>
                </a:extLst>
              </p:cNvPr>
              <p:cNvGrpSpPr/>
              <p:nvPr/>
            </p:nvGrpSpPr>
            <p:grpSpPr>
              <a:xfrm>
                <a:off x="9356467" y="2052956"/>
                <a:ext cx="2178586" cy="852749"/>
                <a:chOff x="9710495" y="1845832"/>
                <a:chExt cx="2178586" cy="852749"/>
              </a:xfrm>
            </p:grpSpPr>
            <p:sp>
              <p:nvSpPr>
                <p:cNvPr id="30" name="Text 19">
                  <a:extLst>
                    <a:ext uri="{FF2B5EF4-FFF2-40B4-BE49-F238E27FC236}">
                      <a16:creationId xmlns:a16="http://schemas.microsoft.com/office/drawing/2014/main" id="{CA64C384-B70D-4DCC-A928-FF22AB6C4854}"/>
                    </a:ext>
                  </a:extLst>
                </p:cNvPr>
                <p:cNvSpPr/>
                <p:nvPr/>
              </p:nvSpPr>
              <p:spPr>
                <a:xfrm>
                  <a:off x="10130360" y="1845832"/>
                  <a:ext cx="1287851" cy="293821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 rtl="1"/>
                  <a:r>
                    <a:rPr lang="ar-AE" dirty="0">
                      <a:solidFill>
                        <a:srgbClr val="1F2937"/>
                      </a:solidFill>
                      <a:latin typeface="GE Alma Black" panose="00000A00000000000000" pitchFamily="2" charset="-78"/>
                      <a:ea typeface="Inter 18pt 18pt" panose="02000503000000020004" pitchFamily="2" charset="0"/>
                      <a:cs typeface="GE Alma Black" panose="00000A00000000000000" pitchFamily="2" charset="-78"/>
                    </a:rPr>
                    <a:t>جاهزة للاختبار</a:t>
                  </a:r>
                  <a:endParaRPr lang="en-US" dirty="0">
                    <a:latin typeface="GE Alma Black" panose="00000A00000000000000" pitchFamily="2" charset="-78"/>
                    <a:ea typeface="Inter 18pt 18pt" panose="02000503000000020004" pitchFamily="2" charset="0"/>
                    <a:cs typeface="GE Alma Black" panose="00000A00000000000000" pitchFamily="2" charset="-78"/>
                  </a:endParaRPr>
                </a:p>
              </p:txBody>
            </p:sp>
            <p:sp>
              <p:nvSpPr>
                <p:cNvPr id="31" name="Text 20">
                  <a:extLst>
                    <a:ext uri="{FF2B5EF4-FFF2-40B4-BE49-F238E27FC236}">
                      <a16:creationId xmlns:a16="http://schemas.microsoft.com/office/drawing/2014/main" id="{89C3A982-0DD3-4FE0-BD40-2264A32F7055}"/>
                    </a:ext>
                  </a:extLst>
                </p:cNvPr>
                <p:cNvSpPr/>
                <p:nvPr/>
              </p:nvSpPr>
              <p:spPr>
                <a:xfrm>
                  <a:off x="9710495" y="2372112"/>
                  <a:ext cx="2178586" cy="326469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 rtl="1"/>
                  <a:r>
                    <a:rPr lang="ar-AE" sz="20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E Alma Light" panose="00000400000000000000" pitchFamily="2" charset="-78"/>
                      <a:cs typeface="GE Alma Light" panose="00000400000000000000" pitchFamily="2" charset="-78"/>
                    </a:rPr>
                    <a:t>ضمن مرحلة اختبار الجودة </a:t>
                  </a:r>
                  <a:endPara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 Alma Light" panose="00000400000000000000" pitchFamily="2" charset="-78"/>
                    <a:cs typeface="GE Alma Light" panose="00000400000000000000" pitchFamily="2" charset="-78"/>
                  </a:endParaRPr>
                </a:p>
              </p:txBody>
            </p:sp>
          </p:grp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341C32A-C4E4-4F5E-B1EF-20762AA05E7A}"/>
                  </a:ext>
                </a:extLst>
              </p:cNvPr>
              <p:cNvSpPr/>
              <p:nvPr/>
            </p:nvSpPr>
            <p:spPr bwMode="auto">
              <a:xfrm>
                <a:off x="9360496" y="1235414"/>
                <a:ext cx="2407020" cy="2287101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prstDash val="dash"/>
                <a:round/>
                <a:headEnd/>
                <a:tailEnd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561FAD1-F022-4C4F-842B-7C45085EBC47}"/>
                  </a:ext>
                </a:extLst>
              </p:cNvPr>
              <p:cNvSpPr/>
              <p:nvPr/>
            </p:nvSpPr>
            <p:spPr>
              <a:xfrm>
                <a:off x="10061086" y="732494"/>
                <a:ext cx="1005840" cy="100584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ar-AE" sz="4000" b="1" dirty="0">
                    <a:solidFill>
                      <a:schemeClr val="accent1"/>
                    </a:solidFill>
                    <a:latin typeface="Inter 18pt 18pt" panose="02000503000000020004" pitchFamily="2" charset="0"/>
                  </a:rPr>
                  <a:t>25</a:t>
                </a:r>
                <a:endParaRPr lang="en-US" sz="4000" b="1" dirty="0">
                  <a:solidFill>
                    <a:schemeClr val="accent1"/>
                  </a:solidFill>
                  <a:latin typeface="Inter 18pt 18pt" panose="02000503000000020004" pitchFamily="2" charset="0"/>
                </a:endParaRPr>
              </a:p>
            </p:txBody>
          </p:sp>
        </p:grp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5C3BE69-28AE-4195-8783-A8636AB23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0521" y="3123817"/>
              <a:ext cx="634029" cy="619939"/>
            </a:xfrm>
            <a:prstGeom prst="rect">
              <a:avLst/>
            </a:prstGeom>
          </p:spPr>
        </p:pic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9E841722-566C-4FCA-BBB2-763B1322D5E9}"/>
                </a:ext>
              </a:extLst>
            </p:cNvPr>
            <p:cNvSpPr/>
            <p:nvPr/>
          </p:nvSpPr>
          <p:spPr>
            <a:xfrm>
              <a:off x="6442182" y="5040897"/>
              <a:ext cx="2407020" cy="4037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28" tIns="45714" rIns="91428" bIns="45714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ar-AE" sz="2000" b="1" dirty="0">
                  <a:latin typeface="GE Alma Light" panose="00000400000000000000" pitchFamily="2" charset="-78"/>
                  <a:cs typeface="GE Alma Light" panose="00000400000000000000" pitchFamily="2" charset="-78"/>
                </a:rPr>
                <a:t>15 نوفمبر 2025</a:t>
              </a:r>
              <a:endParaRPr lang="en-US" sz="2000" b="1" dirty="0">
                <a:latin typeface="GE Alma Light" panose="00000400000000000000" pitchFamily="2" charset="-78"/>
                <a:cs typeface="GE Alma Light" panose="00000400000000000000" pitchFamily="2" charset="-78"/>
              </a:endParaRPr>
            </a:p>
          </p:txBody>
        </p: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5CEEB5A-91FA-490A-8B6F-9330BBC4D6F3}"/>
              </a:ext>
            </a:extLst>
          </p:cNvPr>
          <p:cNvSpPr/>
          <p:nvPr/>
        </p:nvSpPr>
        <p:spPr>
          <a:xfrm>
            <a:off x="3342799" y="5036954"/>
            <a:ext cx="2407020" cy="4037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28" tIns="45714" rIns="91428" bIns="45714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ar-AE" sz="2000" b="1" dirty="0">
                <a:latin typeface="GE Alma Light" panose="00000400000000000000" pitchFamily="2" charset="-78"/>
                <a:cs typeface="GE Alma Light" panose="00000400000000000000" pitchFamily="2" charset="-78"/>
              </a:rPr>
              <a:t>31 نوفمبر 2025 </a:t>
            </a:r>
            <a:endParaRPr lang="en-US" sz="2000" b="1" dirty="0">
              <a:latin typeface="GE Alma Light" panose="00000400000000000000" pitchFamily="2" charset="-78"/>
              <a:cs typeface="GE Alma Light" panose="00000400000000000000" pitchFamily="2" charset="-78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D0DD71B-020E-4203-AE38-C42D47A4FA76}"/>
              </a:ext>
            </a:extLst>
          </p:cNvPr>
          <p:cNvSpPr/>
          <p:nvPr/>
        </p:nvSpPr>
        <p:spPr>
          <a:xfrm>
            <a:off x="230987" y="5036954"/>
            <a:ext cx="2407020" cy="4037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28" tIns="45714" rIns="91428" bIns="45714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ar-AE" sz="2000" b="1" dirty="0">
                <a:latin typeface="GE Alma Light" panose="00000400000000000000" pitchFamily="2" charset="-78"/>
                <a:cs typeface="GE Alma Light" panose="00000400000000000000" pitchFamily="2" charset="-78"/>
              </a:rPr>
              <a:t>31 ديسمبر 2025 </a:t>
            </a:r>
            <a:endParaRPr lang="en-US" sz="2000" b="1" dirty="0">
              <a:latin typeface="GE Alma Light" panose="00000400000000000000" pitchFamily="2" charset="-78"/>
              <a:cs typeface="GE Alma Light" panose="00000400000000000000" pitchFamily="2" charset="-7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2F819D0-B3CF-4701-B827-B9C32D591045}"/>
              </a:ext>
            </a:extLst>
          </p:cNvPr>
          <p:cNvSpPr txBox="1"/>
          <p:nvPr/>
        </p:nvSpPr>
        <p:spPr>
          <a:xfrm>
            <a:off x="7867651" y="6501506"/>
            <a:ext cx="4167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AE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* للمزيد من التفاصيل يرجى الاطلاع على الشرائح رقم12 +13+14+15  في المرفق</a:t>
            </a: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GE Alma Light" panose="00000400000000000000" pitchFamily="2" charset="-78"/>
              <a:cs typeface="GE Alma Light" panose="000004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63C2C-5BCA-415C-9987-C3A67A9FAEF3}"/>
              </a:ext>
            </a:extLst>
          </p:cNvPr>
          <p:cNvSpPr txBox="1"/>
          <p:nvPr/>
        </p:nvSpPr>
        <p:spPr>
          <a:xfrm>
            <a:off x="7371520" y="2756335"/>
            <a:ext cx="548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AE" sz="1200" dirty="0">
                <a:solidFill>
                  <a:schemeClr val="accent1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خدمة</a:t>
            </a:r>
            <a:endParaRPr lang="en-US" sz="1200" dirty="0">
              <a:solidFill>
                <a:schemeClr val="accent1"/>
              </a:solidFill>
              <a:latin typeface="GE Alma Black" panose="00000A00000000000000" pitchFamily="2" charset="-78"/>
              <a:cs typeface="GE Alma Black" panose="00000A00000000000000" pitchFamily="2" charset="-7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1E3C22-42D2-4A4C-ACD9-B1FFB8723FA2}"/>
              </a:ext>
            </a:extLst>
          </p:cNvPr>
          <p:cNvSpPr txBox="1"/>
          <p:nvPr/>
        </p:nvSpPr>
        <p:spPr>
          <a:xfrm>
            <a:off x="10473441" y="2756335"/>
            <a:ext cx="548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AE" sz="1200" dirty="0">
                <a:solidFill>
                  <a:schemeClr val="accent1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خدمة</a:t>
            </a:r>
            <a:endParaRPr lang="en-US" sz="1200" dirty="0">
              <a:solidFill>
                <a:schemeClr val="accent1"/>
              </a:solidFill>
              <a:latin typeface="GE Alma Black" panose="00000A00000000000000" pitchFamily="2" charset="-78"/>
              <a:cs typeface="GE Alma Black" panose="00000A00000000000000" pitchFamily="2" charset="-7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3CDF44-0172-4F9D-ABD3-5A4669A84DF8}"/>
              </a:ext>
            </a:extLst>
          </p:cNvPr>
          <p:cNvSpPr txBox="1"/>
          <p:nvPr/>
        </p:nvSpPr>
        <p:spPr>
          <a:xfrm>
            <a:off x="4169861" y="2756335"/>
            <a:ext cx="685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AE" sz="1200" dirty="0">
                <a:solidFill>
                  <a:schemeClr val="accent1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خدمات</a:t>
            </a:r>
            <a:endParaRPr lang="en-US" sz="1200" dirty="0">
              <a:solidFill>
                <a:schemeClr val="accent1"/>
              </a:solidFill>
              <a:latin typeface="GE Alma Black" panose="00000A00000000000000" pitchFamily="2" charset="-78"/>
              <a:cs typeface="GE Alma Black" panose="00000A00000000000000" pitchFamily="2" charset="-78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402005-4C8B-4DF2-B185-1F00B94E2D82}"/>
              </a:ext>
            </a:extLst>
          </p:cNvPr>
          <p:cNvSpPr txBox="1"/>
          <p:nvPr/>
        </p:nvSpPr>
        <p:spPr>
          <a:xfrm>
            <a:off x="1115242" y="2756335"/>
            <a:ext cx="548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AE" sz="1200" dirty="0">
                <a:solidFill>
                  <a:schemeClr val="accent1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خدمة</a:t>
            </a:r>
            <a:endParaRPr lang="en-US" sz="1200" dirty="0">
              <a:solidFill>
                <a:schemeClr val="accent1"/>
              </a:solidFill>
              <a:latin typeface="GE Alma Black" panose="00000A00000000000000" pitchFamily="2" charset="-78"/>
              <a:cs typeface="GE Alma Black" panose="00000A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49456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18E16E68-338E-4A78-A310-E17D08879670}" type="slidenum">
              <a:rPr lang="en-US">
                <a:solidFill>
                  <a:srgbClr val="000000"/>
                </a:solidFill>
              </a:rPr>
              <a:pPr defTabSz="914377"/>
              <a:t>7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205E9-8C32-4ADB-8967-54C9DDE15314}"/>
              </a:ext>
            </a:extLst>
          </p:cNvPr>
          <p:cNvSpPr txBox="1"/>
          <p:nvPr/>
        </p:nvSpPr>
        <p:spPr>
          <a:xfrm>
            <a:off x="33337" y="2782669"/>
            <a:ext cx="12125325" cy="1261884"/>
          </a:xfrm>
          <a:prstGeom prst="rect">
            <a:avLst/>
          </a:prstGeom>
          <a:solidFill>
            <a:srgbClr val="2E487D"/>
          </a:solidFill>
        </p:spPr>
        <p:txBody>
          <a:bodyPr wrap="square" rtlCol="0">
            <a:spAutoFit/>
          </a:bodyPr>
          <a:lstStyle/>
          <a:p>
            <a:pPr algn="ctr" defTabSz="1375467" rtl="1"/>
            <a:endParaRPr lang="ar-AE" b="1" dirty="0">
              <a:solidFill>
                <a:schemeClr val="bg1"/>
              </a:solidFill>
              <a:latin typeface="GE Alma Black" panose="00000A00000000000000" pitchFamily="2" charset="-78"/>
              <a:cs typeface="GE Alma Black" panose="00000A00000000000000" pitchFamily="2" charset="-78"/>
            </a:endParaRPr>
          </a:p>
          <a:p>
            <a:pPr algn="ctr" defTabSz="1375467" rtl="1"/>
            <a:r>
              <a:rPr lang="ar-AE" sz="4000" b="1" dirty="0">
                <a:solidFill>
                  <a:schemeClr val="bg1"/>
                </a:solidFill>
                <a:latin typeface="GE Alma Black" panose="00000A00000000000000" pitchFamily="2" charset="-78"/>
                <a:cs typeface="GE Alma Black" panose="00000A00000000000000" pitchFamily="2" charset="-78"/>
              </a:rPr>
              <a:t>شــكــــراً</a:t>
            </a:r>
          </a:p>
          <a:p>
            <a:pPr algn="ctr" defTabSz="1375467" rtl="1"/>
            <a:endParaRPr lang="en-AE" b="1" dirty="0">
              <a:solidFill>
                <a:schemeClr val="bg1"/>
              </a:solidFill>
              <a:latin typeface="GE Alma Black" panose="00000A00000000000000" pitchFamily="2" charset="-78"/>
              <a:cs typeface="GE Alma Black" panose="00000A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8BC44-C473-4884-84BB-1032F886B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99"/>
          <a:stretch/>
        </p:blipFill>
        <p:spPr>
          <a:xfrm>
            <a:off x="8333515" y="2782669"/>
            <a:ext cx="1396373" cy="12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83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D1C71F-13C5-40E4-B8B7-23478E13F23B}"/>
              </a:ext>
            </a:extLst>
          </p:cNvPr>
          <p:cNvSpPr txBox="1"/>
          <p:nvPr/>
        </p:nvSpPr>
        <p:spPr>
          <a:xfrm>
            <a:off x="2896017" y="3048050"/>
            <a:ext cx="3047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defTabSz="914256" rtl="1"/>
            <a:r>
              <a:rPr lang="ar-AE" sz="3200" b="1" dirty="0">
                <a:solidFill>
                  <a:srgbClr val="006FC0">
                    <a:lumMod val="50000"/>
                  </a:srgbClr>
                </a:solidFill>
                <a:latin typeface="GE Alma Black" pitchFamily="2" charset="-78"/>
                <a:cs typeface="GE Alma Black" pitchFamily="2" charset="-78"/>
              </a:rPr>
              <a:t>المرفـــــــــــــقات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A05A5FA-724A-4D2D-ABE4-485E15354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8380" y="1037078"/>
            <a:ext cx="4876165" cy="48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1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99128-6DB2-CCF2-17F6-22FD0A523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0FC9A44-64E9-3507-D295-8ED6235EB03C}"/>
              </a:ext>
            </a:extLst>
          </p:cNvPr>
          <p:cNvCxnSpPr>
            <a:cxnSpLocks/>
          </p:cNvCxnSpPr>
          <p:nvPr/>
        </p:nvCxnSpPr>
        <p:spPr>
          <a:xfrm flipH="1">
            <a:off x="6071602" y="964240"/>
            <a:ext cx="38398" cy="5756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0EF37D4-BB0C-5127-F677-C5DCE02CF302}"/>
              </a:ext>
            </a:extLst>
          </p:cNvPr>
          <p:cNvGrpSpPr/>
          <p:nvPr/>
        </p:nvGrpSpPr>
        <p:grpSpPr>
          <a:xfrm>
            <a:off x="1069765" y="2200185"/>
            <a:ext cx="7734052" cy="1077078"/>
            <a:chOff x="1027522" y="1105498"/>
            <a:chExt cx="7735059" cy="107721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6076DCA-F4D3-B324-B8D7-FC48EBC21B28}"/>
                </a:ext>
              </a:extLst>
            </p:cNvPr>
            <p:cNvSpPr/>
            <p:nvPr/>
          </p:nvSpPr>
          <p:spPr>
            <a:xfrm>
              <a:off x="6794947" y="1209954"/>
              <a:ext cx="1967634" cy="403783"/>
            </a:xfrm>
            <a:prstGeom prst="roundRect">
              <a:avLst/>
            </a:prstGeom>
            <a:solidFill>
              <a:srgbClr val="2E4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8" tIns="45714" rIns="91428" bIns="45714" rtlCol="0" anchor="ctr"/>
            <a:lstStyle/>
            <a:p>
              <a:pPr algn="ctr" rtl="1"/>
              <a:r>
                <a:rPr lang="ar-AE" dirty="0">
                  <a:solidFill>
                    <a:schemeClr val="bg1"/>
                  </a:solidFill>
                  <a:latin typeface="GE Alma Light" panose="00000400000000000000" pitchFamily="2" charset="-78"/>
                  <a:cs typeface="GE Alma Light" pitchFamily="2" charset="-78"/>
                </a:rPr>
                <a:t>15 سبتمبر 2025</a:t>
              </a:r>
              <a:endParaRPr lang="en-US" b="1" dirty="0">
                <a:solidFill>
                  <a:schemeClr val="bg1"/>
                </a:solidFill>
                <a:latin typeface="GE Alma Light" panose="00000400000000000000" pitchFamily="2" charset="-78"/>
                <a:cs typeface="GE Alma Light" pitchFamily="2" charset="-78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544C9E8-A640-3FF4-2A14-652D1099566D}"/>
                </a:ext>
              </a:extLst>
            </p:cNvPr>
            <p:cNvSpPr txBox="1"/>
            <p:nvPr/>
          </p:nvSpPr>
          <p:spPr>
            <a:xfrm>
              <a:off x="1027522" y="1105498"/>
              <a:ext cx="4467449" cy="1077218"/>
            </a:xfrm>
            <a:prstGeom prst="rect">
              <a:avLst/>
            </a:prstGeom>
            <a:noFill/>
          </p:spPr>
          <p:txBody>
            <a:bodyPr wrap="square" lIns="91428" tIns="45714" rIns="91428" bIns="45714" rtlCol="0" anchor="t">
              <a:spAutoFit/>
            </a:bodyPr>
            <a:lstStyle/>
            <a:p>
              <a:pPr marL="228577" indent="-228577" algn="just" rtl="1">
                <a:buAutoNum type="arabicPeriod"/>
              </a:pPr>
              <a:r>
                <a:rPr lang="ar-AE" sz="1600" dirty="0">
                  <a:latin typeface="GE Alma Light" pitchFamily="2" charset="-78"/>
                  <a:cs typeface="GE Alma Light" pitchFamily="2" charset="-78"/>
                </a:rPr>
                <a:t>مجلس الإمارات للإعلام</a:t>
              </a:r>
              <a:endParaRPr lang="en-US" sz="1600" dirty="0">
                <a:latin typeface="GE Alma Light" pitchFamily="2" charset="-78"/>
                <a:cs typeface="GE Alma Light" pitchFamily="2" charset="-78"/>
              </a:endParaRPr>
            </a:p>
            <a:p>
              <a:pPr marL="228577" indent="-228577" algn="just" rtl="1">
                <a:buAutoNum type="arabicPeriod"/>
              </a:pPr>
              <a:r>
                <a:rPr lang="ar-AE" sz="1600" dirty="0">
                  <a:latin typeface="GE Alma Light" pitchFamily="2" charset="-78"/>
                  <a:cs typeface="GE Alma Light" pitchFamily="2" charset="-78"/>
                </a:rPr>
                <a:t>وزارة الثقافة</a:t>
              </a:r>
            </a:p>
            <a:p>
              <a:pPr marL="228577" indent="-228577" algn="just" rtl="1">
                <a:buAutoNum type="arabicPeriod"/>
              </a:pPr>
              <a:r>
                <a:rPr lang="ar-AE" sz="1600" dirty="0">
                  <a:latin typeface="GE Alma Light" pitchFamily="2" charset="-78"/>
                  <a:cs typeface="GE Alma Light" pitchFamily="2" charset="-78"/>
                </a:rPr>
                <a:t>وزارة الصناعة والتكنولوجيا المتقدمة</a:t>
              </a:r>
            </a:p>
            <a:p>
              <a:pPr marL="228577" indent="-228577" algn="just" rtl="1">
                <a:buAutoNum type="arabicPeriod"/>
              </a:pPr>
              <a:r>
                <a:rPr lang="ar-AE" sz="1600" dirty="0">
                  <a:latin typeface="GE Alma Light" pitchFamily="2" charset="-78"/>
                  <a:cs typeface="GE Alma Light" pitchFamily="2" charset="-78"/>
                </a:rPr>
                <a:t>وزارة الرياضة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77365F0-19AB-59B4-B870-B270DB14D5D4}"/>
                </a:ext>
              </a:extLst>
            </p:cNvPr>
            <p:cNvSpPr/>
            <p:nvPr/>
          </p:nvSpPr>
          <p:spPr>
            <a:xfrm>
              <a:off x="6001122" y="1318830"/>
              <a:ext cx="189756" cy="1905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B27D988-C65D-493C-DCA8-AD77C2EF22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7648" y="1414080"/>
              <a:ext cx="203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821B673-D2FE-B204-B635-C9839FF8E86C}"/>
              </a:ext>
            </a:extLst>
          </p:cNvPr>
          <p:cNvSpPr/>
          <p:nvPr/>
        </p:nvSpPr>
        <p:spPr>
          <a:xfrm>
            <a:off x="161989" y="274108"/>
            <a:ext cx="11678290" cy="458527"/>
          </a:xfrm>
          <a:prstGeom prst="rect">
            <a:avLst/>
          </a:prstGeom>
        </p:spPr>
        <p:txBody>
          <a:bodyPr wrap="square" lIns="91428" tIns="45714" rIns="91428" bIns="45714" anchor="t">
            <a:spAutoFit/>
          </a:bodyPr>
          <a:lstStyle/>
          <a:p>
            <a:pPr marL="0" lvl="1" algn="r" rtl="1">
              <a:lnSpc>
                <a:spcPct val="80000"/>
              </a:lnSpc>
              <a:spcBef>
                <a:spcPct val="20000"/>
              </a:spcBef>
            </a:pPr>
            <a:r>
              <a:rPr lang="ar-AE" sz="2800" b="1" dirty="0">
                <a:solidFill>
                  <a:srgbClr val="2E487D"/>
                </a:solidFill>
                <a:latin typeface="GE Alma Black" pitchFamily="2" charset="-78"/>
                <a:cs typeface="GE Alma Black" pitchFamily="2" charset="-78"/>
              </a:rPr>
              <a:t>الاطار الزمني للإطلاق المرحلي للجهات </a:t>
            </a:r>
            <a:endParaRPr lang="en-US" sz="2800" b="1" dirty="0">
              <a:solidFill>
                <a:srgbClr val="2E487D"/>
              </a:solidFill>
              <a:latin typeface="GE Alma Black" pitchFamily="2" charset="-78"/>
              <a:cs typeface="GE Alma Black" pitchFamily="2" charset="-78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39585C-391B-A725-F337-A755F7520388}"/>
              </a:ext>
            </a:extLst>
          </p:cNvPr>
          <p:cNvGrpSpPr/>
          <p:nvPr/>
        </p:nvGrpSpPr>
        <p:grpSpPr>
          <a:xfrm>
            <a:off x="3503393" y="3223828"/>
            <a:ext cx="5884961" cy="1323427"/>
            <a:chOff x="3527457" y="1933490"/>
            <a:chExt cx="5885727" cy="1323599"/>
          </a:xfrm>
          <a:solidFill>
            <a:srgbClr val="2E487D"/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BE94318-E0CE-CA60-373F-23190C865AAC}"/>
                </a:ext>
              </a:extLst>
            </p:cNvPr>
            <p:cNvSpPr/>
            <p:nvPr/>
          </p:nvSpPr>
          <p:spPr>
            <a:xfrm>
              <a:off x="6001122" y="2495454"/>
              <a:ext cx="189756" cy="19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308C8E-0DCC-8A9B-1EBB-E69A3B21BE74}"/>
                </a:ext>
              </a:extLst>
            </p:cNvPr>
            <p:cNvCxnSpPr>
              <a:cxnSpLocks/>
            </p:cNvCxnSpPr>
            <p:nvPr/>
          </p:nvCxnSpPr>
          <p:spPr>
            <a:xfrm>
              <a:off x="6001122" y="2595208"/>
              <a:ext cx="379000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47EB3ED-B86C-D839-8F2C-CF77DCD63FDD}"/>
                </a:ext>
              </a:extLst>
            </p:cNvPr>
            <p:cNvSpPr/>
            <p:nvPr/>
          </p:nvSpPr>
          <p:spPr>
            <a:xfrm>
              <a:off x="3527457" y="2393317"/>
              <a:ext cx="1967634" cy="4037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8" tIns="45714" rIns="91428" bIns="45714" rtlCol="0" anchor="ctr"/>
            <a:lstStyle/>
            <a:p>
              <a:pPr algn="ctr" rtl="1"/>
              <a:r>
                <a:rPr lang="ar-AE" dirty="0">
                  <a:solidFill>
                    <a:schemeClr val="bg1"/>
                  </a:solidFill>
                  <a:latin typeface="GE Alma Light" panose="00000400000000000000" pitchFamily="2" charset="-78"/>
                  <a:cs typeface="GE Alma Light" pitchFamily="2" charset="-78"/>
                </a:rPr>
                <a:t>15 اكتوبر 2025</a:t>
              </a:r>
              <a:endParaRPr lang="en-US" dirty="0">
                <a:solidFill>
                  <a:schemeClr val="bg1"/>
                </a:solidFill>
                <a:latin typeface="GE Alma Light" panose="00000400000000000000" pitchFamily="2" charset="-78"/>
                <a:cs typeface="GE Alma Light" pitchFamily="2" charset="-78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01663C-58D7-8BAE-327F-B9F8716930A5}"/>
                </a:ext>
              </a:extLst>
            </p:cNvPr>
            <p:cNvSpPr txBox="1"/>
            <p:nvPr/>
          </p:nvSpPr>
          <p:spPr>
            <a:xfrm>
              <a:off x="6444887" y="1933490"/>
              <a:ext cx="2968297" cy="1323599"/>
            </a:xfrm>
            <a:prstGeom prst="rect">
              <a:avLst/>
            </a:prstGeom>
            <a:noFill/>
          </p:spPr>
          <p:txBody>
            <a:bodyPr wrap="square" lIns="91428" tIns="45714" rIns="91428" bIns="45714" rtlCol="0" anchor="t">
              <a:spAutoFit/>
            </a:bodyPr>
            <a:lstStyle/>
            <a:p>
              <a:pPr marL="228577" indent="-228577" algn="just" rtl="1">
                <a:buAutoNum type="arabicPeriod"/>
              </a:pPr>
              <a:r>
                <a:rPr lang="ar-AE" sz="1600" dirty="0">
                  <a:latin typeface="GE Alma Light" pitchFamily="2" charset="-78"/>
                  <a:cs typeface="GE Alma Light" pitchFamily="2" charset="-78"/>
                </a:rPr>
                <a:t>وزارة التغير المناخي و البيئة</a:t>
              </a:r>
            </a:p>
            <a:p>
              <a:pPr marL="228577" indent="-228577" algn="just" rtl="1">
                <a:buAutoNum type="arabicPeriod"/>
              </a:pPr>
              <a:r>
                <a:rPr lang="ar-AE" sz="1600" dirty="0">
                  <a:latin typeface="GE Alma Light" pitchFamily="2" charset="-78"/>
                  <a:cs typeface="GE Alma Light" pitchFamily="2" charset="-78"/>
                </a:rPr>
                <a:t>مؤسسة الإمارات للدواء</a:t>
              </a:r>
            </a:p>
            <a:p>
              <a:pPr marL="228577" indent="-228577" algn="just" rtl="1">
                <a:buAutoNum type="arabicPeriod"/>
              </a:pPr>
              <a:r>
                <a:rPr lang="ar-AE" sz="1600" dirty="0">
                  <a:latin typeface="GE Alma Light" pitchFamily="2" charset="-78"/>
                  <a:cs typeface="GE Alma Light" pitchFamily="2" charset="-78"/>
                </a:rPr>
                <a:t>وكالة أنباء الإمارات</a:t>
              </a:r>
            </a:p>
            <a:p>
              <a:pPr marL="228577" indent="-228577" algn="just" rtl="1">
                <a:buFontTx/>
                <a:buAutoNum type="arabicPeriod"/>
              </a:pPr>
              <a:r>
                <a:rPr lang="ar-AE" sz="1600" dirty="0">
                  <a:latin typeface="GE Alma Light" pitchFamily="2" charset="-78"/>
                  <a:cs typeface="GE Alma Light" pitchFamily="2" charset="-78"/>
                </a:rPr>
                <a:t>وزارة المالية</a:t>
              </a:r>
            </a:p>
            <a:p>
              <a:pPr marL="228577" indent="-228577" algn="just" rtl="1">
                <a:buAutoNum type="arabicPeriod"/>
              </a:pPr>
              <a:r>
                <a:rPr lang="ar-AE" sz="1600" dirty="0">
                  <a:latin typeface="GE Alma Light" pitchFamily="2" charset="-78"/>
                  <a:cs typeface="GE Alma Light" pitchFamily="2" charset="-78"/>
                </a:rPr>
                <a:t>المركز الوطني للمناصحة</a:t>
              </a:r>
              <a:endParaRPr lang="en-US" sz="1600" dirty="0">
                <a:latin typeface="GE Alma Light" pitchFamily="2" charset="-78"/>
                <a:cs typeface="GE Alma Light" pitchFamily="2" charset="-78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9DB556-B4A5-7E96-A535-71121BAF51DD}"/>
              </a:ext>
            </a:extLst>
          </p:cNvPr>
          <p:cNvGrpSpPr/>
          <p:nvPr/>
        </p:nvGrpSpPr>
        <p:grpSpPr>
          <a:xfrm>
            <a:off x="1049664" y="4658930"/>
            <a:ext cx="7614547" cy="1569456"/>
            <a:chOff x="1049008" y="1498564"/>
            <a:chExt cx="7615538" cy="156966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F2C48AE-8F9C-4270-CB93-B70759F14EE6}"/>
                </a:ext>
              </a:extLst>
            </p:cNvPr>
            <p:cNvSpPr/>
            <p:nvPr/>
          </p:nvSpPr>
          <p:spPr>
            <a:xfrm>
              <a:off x="6696912" y="2081503"/>
              <a:ext cx="1967634" cy="403783"/>
            </a:xfrm>
            <a:prstGeom prst="roundRect">
              <a:avLst/>
            </a:prstGeom>
            <a:solidFill>
              <a:srgbClr val="2E4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8" tIns="45714" rIns="91428" bIns="45714" rtlCol="0" anchor="ctr"/>
            <a:lstStyle/>
            <a:p>
              <a:pPr algn="ctr" rtl="1"/>
              <a:r>
                <a:rPr lang="ar-AE" dirty="0">
                  <a:solidFill>
                    <a:schemeClr val="bg1"/>
                  </a:solidFill>
                  <a:latin typeface="GE Alma Light" pitchFamily="2" charset="-78"/>
                  <a:cs typeface="GE Alma Light" pitchFamily="2" charset="-78"/>
                </a:rPr>
                <a:t>15 نوفمبر 2025</a:t>
              </a:r>
              <a:endParaRPr lang="en-US" dirty="0">
                <a:solidFill>
                  <a:schemeClr val="bg1"/>
                </a:solidFill>
                <a:latin typeface="GE Alma Light" pitchFamily="2" charset="-78"/>
                <a:cs typeface="GE Alma Light" pitchFamily="2" charset="-7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8F59FB-048F-C643-F98C-F1FD98819B79}"/>
                </a:ext>
              </a:extLst>
            </p:cNvPr>
            <p:cNvSpPr txBox="1"/>
            <p:nvPr/>
          </p:nvSpPr>
          <p:spPr>
            <a:xfrm>
              <a:off x="1049008" y="1498564"/>
              <a:ext cx="4467449" cy="1569660"/>
            </a:xfrm>
            <a:prstGeom prst="rect">
              <a:avLst/>
            </a:prstGeom>
            <a:noFill/>
          </p:spPr>
          <p:txBody>
            <a:bodyPr wrap="square" lIns="91428" tIns="45714" rIns="91428" bIns="45714" rtlCol="0" anchor="t">
              <a:spAutoFit/>
            </a:bodyPr>
            <a:lstStyle>
              <a:defPPr>
                <a:defRPr lang="en-US"/>
              </a:defPPr>
              <a:lvl1pPr marL="228600" indent="-228600" algn="just" rtl="1">
                <a:buAutoNum type="arabicPeriod"/>
                <a:defRPr sz="1200">
                  <a:latin typeface="GE Alma Light" pitchFamily="2" charset="-78"/>
                  <a:cs typeface="GE Alma Light" pitchFamily="2" charset="-78"/>
                </a:defRPr>
              </a:lvl1pPr>
            </a:lstStyle>
            <a:p>
              <a:pPr marL="228577" indent="-228577" defTabSz="1375432"/>
              <a:r>
                <a:rPr lang="ar-AE" sz="1600" dirty="0"/>
                <a:t>الهيئة العامة للشؤون الإسلامية والأوقاف والزكاة</a:t>
              </a:r>
            </a:p>
            <a:p>
              <a:pPr marL="228577" indent="-228577" defTabSz="1375432"/>
              <a:r>
                <a:rPr lang="ar-AE" sz="1600" dirty="0"/>
                <a:t>وزارة الموارد البشرية و التوطين</a:t>
              </a:r>
            </a:p>
            <a:p>
              <a:pPr marL="228577" indent="-228577" defTabSz="1375432"/>
              <a:r>
                <a:rPr lang="ar-AE" sz="1600" dirty="0"/>
                <a:t>الهيئة الاتحادية للضرائب</a:t>
              </a:r>
            </a:p>
            <a:p>
              <a:pPr marL="228577" indent="-228577" defTabSz="1375432"/>
              <a:r>
                <a:rPr lang="ar-AE" sz="1600" dirty="0"/>
                <a:t>وزارة الصحة و وقاية المجتمع</a:t>
              </a:r>
            </a:p>
            <a:p>
              <a:pPr marL="228577" indent="-228577" defTabSz="1375432"/>
              <a:r>
                <a:rPr lang="ar-AE" sz="1600" dirty="0"/>
                <a:t>وزارة الطاقة والبنية التحتية</a:t>
              </a:r>
            </a:p>
            <a:p>
              <a:pPr marL="228577" indent="-228577" defTabSz="1375432"/>
              <a:r>
                <a:rPr lang="ar-AE" sz="1600" dirty="0"/>
                <a:t>وزارة التعليم العالي والبحث العلمي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A5E7184-C34F-B602-6609-A6F5946A3D56}"/>
                </a:ext>
              </a:extLst>
            </p:cNvPr>
            <p:cNvSpPr/>
            <p:nvPr/>
          </p:nvSpPr>
          <p:spPr>
            <a:xfrm>
              <a:off x="6001123" y="2188145"/>
              <a:ext cx="189756" cy="1905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95CC32-EA46-8E9D-8D7B-4F05F35E0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7649" y="2283395"/>
              <a:ext cx="2034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5C0A56-A621-2571-A471-E76471C2D4B9}"/>
              </a:ext>
            </a:extLst>
          </p:cNvPr>
          <p:cNvSpPr/>
          <p:nvPr/>
        </p:nvSpPr>
        <p:spPr>
          <a:xfrm>
            <a:off x="3535943" y="1257662"/>
            <a:ext cx="1967378" cy="403730"/>
          </a:xfrm>
          <a:prstGeom prst="roundRect">
            <a:avLst/>
          </a:prstGeom>
          <a:solidFill>
            <a:srgbClr val="2E487D"/>
          </a:solidFill>
          <a:ln w="9525">
            <a:noFill/>
            <a:round/>
            <a:headEnd/>
            <a:tailEnd/>
          </a:ln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ar-AE" dirty="0">
                <a:solidFill>
                  <a:schemeClr val="bg1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سبتمبر 2025 </a:t>
            </a:r>
            <a:r>
              <a:rPr lang="en-US" dirty="0">
                <a:solidFill>
                  <a:schemeClr val="bg1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 </a:t>
            </a:r>
            <a:r>
              <a:rPr lang="ar-AE" dirty="0">
                <a:solidFill>
                  <a:schemeClr val="bg1"/>
                </a:solidFill>
                <a:latin typeface="GE Alma Light" panose="00000400000000000000" pitchFamily="2" charset="-78"/>
                <a:cs typeface="GE Alma Light" panose="00000400000000000000" pitchFamily="2" charset="-78"/>
              </a:rPr>
              <a:t>10</a:t>
            </a:r>
            <a:endParaRPr lang="en-US" dirty="0">
              <a:solidFill>
                <a:schemeClr val="bg1"/>
              </a:solidFill>
              <a:latin typeface="GE Alma Light" panose="00000400000000000000" pitchFamily="2" charset="-78"/>
              <a:cs typeface="GE Alma Light" panose="000004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C7C9A-B056-EC40-5FB6-1035242E20D0}"/>
              </a:ext>
            </a:extLst>
          </p:cNvPr>
          <p:cNvSpPr txBox="1"/>
          <p:nvPr/>
        </p:nvSpPr>
        <p:spPr>
          <a:xfrm>
            <a:off x="5196662" y="1287031"/>
            <a:ext cx="4466867" cy="646247"/>
          </a:xfrm>
          <a:prstGeom prst="rect">
            <a:avLst/>
          </a:prstGeom>
          <a:noFill/>
        </p:spPr>
        <p:txBody>
          <a:bodyPr wrap="square" lIns="91428" tIns="45714" rIns="91428" bIns="45714" rtlCol="0" anchor="t">
            <a:spAutoFit/>
          </a:bodyPr>
          <a:lstStyle/>
          <a:p>
            <a:pPr algn="just" rtl="1"/>
            <a:r>
              <a:rPr lang="en-US" sz="1600" dirty="0">
                <a:latin typeface="GE Alma Light" pitchFamily="2" charset="-78"/>
                <a:cs typeface="GE Alma Light" pitchFamily="2" charset="-78"/>
              </a:rPr>
              <a:t>الهيئة الاتحادية للموارد البشرية الحكومية</a:t>
            </a:r>
          </a:p>
          <a:p>
            <a:pPr marL="457154" indent="-457154" algn="justLow" rtl="1">
              <a:buAutoNum type="arabicPeriod"/>
            </a:pPr>
            <a:endParaRPr lang="en-US" sz="2000" dirty="0">
              <a:latin typeface="GE Alma Light" pitchFamily="2" charset="-78"/>
              <a:cs typeface="GE Alma Light" pitchFamily="2" charset="-78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5373F3-587F-8209-9CC5-66181FA25B6A}"/>
              </a:ext>
            </a:extLst>
          </p:cNvPr>
          <p:cNvCxnSpPr>
            <a:cxnSpLocks/>
          </p:cNvCxnSpPr>
          <p:nvPr/>
        </p:nvCxnSpPr>
        <p:spPr>
          <a:xfrm>
            <a:off x="6071601" y="1473966"/>
            <a:ext cx="378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D787479-6277-2638-81A3-5001F37E1B08}"/>
              </a:ext>
            </a:extLst>
          </p:cNvPr>
          <p:cNvSpPr/>
          <p:nvPr/>
        </p:nvSpPr>
        <p:spPr>
          <a:xfrm>
            <a:off x="6021942" y="1378728"/>
            <a:ext cx="189731" cy="1904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3" name="Hourglass">
            <a:extLst>
              <a:ext uri="{FF2B5EF4-FFF2-40B4-BE49-F238E27FC236}">
                <a16:creationId xmlns:a16="http://schemas.microsoft.com/office/drawing/2014/main" id="{8DC8B9AD-9B19-4141-8681-73BE95E3B51B}"/>
              </a:ext>
            </a:extLst>
          </p:cNvPr>
          <p:cNvSpPr/>
          <p:nvPr/>
        </p:nvSpPr>
        <p:spPr>
          <a:xfrm>
            <a:off x="8811419" y="5148924"/>
            <a:ext cx="351503" cy="589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8" y="0"/>
                </a:moveTo>
                <a:cubicBezTo>
                  <a:pt x="404" y="0"/>
                  <a:pt x="0" y="242"/>
                  <a:pt x="0" y="537"/>
                </a:cubicBezTo>
                <a:lnTo>
                  <a:pt x="0" y="901"/>
                </a:lnTo>
                <a:cubicBezTo>
                  <a:pt x="0" y="1196"/>
                  <a:pt x="404" y="1438"/>
                  <a:pt x="898" y="1438"/>
                </a:cubicBezTo>
                <a:lnTo>
                  <a:pt x="20702" y="1438"/>
                </a:lnTo>
                <a:cubicBezTo>
                  <a:pt x="21196" y="1438"/>
                  <a:pt x="21600" y="1196"/>
                  <a:pt x="21600" y="901"/>
                </a:cubicBezTo>
                <a:lnTo>
                  <a:pt x="21600" y="537"/>
                </a:lnTo>
                <a:cubicBezTo>
                  <a:pt x="21600" y="242"/>
                  <a:pt x="21196" y="0"/>
                  <a:pt x="20702" y="0"/>
                </a:cubicBezTo>
                <a:lnTo>
                  <a:pt x="898" y="0"/>
                </a:lnTo>
                <a:close/>
                <a:moveTo>
                  <a:pt x="2670" y="2035"/>
                </a:moveTo>
                <a:cubicBezTo>
                  <a:pt x="2211" y="2035"/>
                  <a:pt x="1818" y="2231"/>
                  <a:pt x="1734" y="2499"/>
                </a:cubicBezTo>
                <a:cubicBezTo>
                  <a:pt x="1688" y="2648"/>
                  <a:pt x="678" y="6175"/>
                  <a:pt x="7600" y="10445"/>
                </a:cubicBezTo>
                <a:lnTo>
                  <a:pt x="7609" y="10452"/>
                </a:lnTo>
                <a:cubicBezTo>
                  <a:pt x="7626" y="10469"/>
                  <a:pt x="7637" y="10489"/>
                  <a:pt x="7652" y="10509"/>
                </a:cubicBezTo>
                <a:lnTo>
                  <a:pt x="7657" y="10516"/>
                </a:lnTo>
                <a:cubicBezTo>
                  <a:pt x="7692" y="10583"/>
                  <a:pt x="7734" y="10686"/>
                  <a:pt x="7739" y="10800"/>
                </a:cubicBezTo>
                <a:cubicBezTo>
                  <a:pt x="7733" y="10917"/>
                  <a:pt x="7692" y="11018"/>
                  <a:pt x="7657" y="11084"/>
                </a:cubicBezTo>
                <a:lnTo>
                  <a:pt x="7654" y="11089"/>
                </a:lnTo>
                <a:cubicBezTo>
                  <a:pt x="7640" y="11110"/>
                  <a:pt x="7626" y="11130"/>
                  <a:pt x="7609" y="11148"/>
                </a:cubicBezTo>
                <a:lnTo>
                  <a:pt x="7603" y="11153"/>
                </a:lnTo>
                <a:cubicBezTo>
                  <a:pt x="678" y="15424"/>
                  <a:pt x="1688" y="18954"/>
                  <a:pt x="1734" y="19102"/>
                </a:cubicBezTo>
                <a:cubicBezTo>
                  <a:pt x="1818" y="19371"/>
                  <a:pt x="2211" y="19565"/>
                  <a:pt x="2670" y="19565"/>
                </a:cubicBezTo>
                <a:lnTo>
                  <a:pt x="18930" y="19565"/>
                </a:lnTo>
                <a:cubicBezTo>
                  <a:pt x="19389" y="19565"/>
                  <a:pt x="19782" y="19371"/>
                  <a:pt x="19866" y="19102"/>
                </a:cubicBezTo>
                <a:cubicBezTo>
                  <a:pt x="19912" y="18954"/>
                  <a:pt x="20920" y="15426"/>
                  <a:pt x="13997" y="11155"/>
                </a:cubicBezTo>
                <a:lnTo>
                  <a:pt x="13991" y="11148"/>
                </a:lnTo>
                <a:cubicBezTo>
                  <a:pt x="13974" y="11131"/>
                  <a:pt x="13962" y="11113"/>
                  <a:pt x="13948" y="11092"/>
                </a:cubicBezTo>
                <a:lnTo>
                  <a:pt x="13943" y="11084"/>
                </a:lnTo>
                <a:cubicBezTo>
                  <a:pt x="13908" y="11018"/>
                  <a:pt x="13866" y="10915"/>
                  <a:pt x="13861" y="10802"/>
                </a:cubicBezTo>
                <a:cubicBezTo>
                  <a:pt x="13866" y="10684"/>
                  <a:pt x="13908" y="10584"/>
                  <a:pt x="13943" y="10518"/>
                </a:cubicBezTo>
                <a:lnTo>
                  <a:pt x="13946" y="10511"/>
                </a:lnTo>
                <a:cubicBezTo>
                  <a:pt x="13960" y="10490"/>
                  <a:pt x="13974" y="10470"/>
                  <a:pt x="13991" y="10452"/>
                </a:cubicBezTo>
                <a:lnTo>
                  <a:pt x="13997" y="10447"/>
                </a:lnTo>
                <a:cubicBezTo>
                  <a:pt x="20922" y="6176"/>
                  <a:pt x="19912" y="2648"/>
                  <a:pt x="19866" y="2499"/>
                </a:cubicBezTo>
                <a:cubicBezTo>
                  <a:pt x="19782" y="2231"/>
                  <a:pt x="19389" y="2035"/>
                  <a:pt x="18930" y="2035"/>
                </a:cubicBezTo>
                <a:lnTo>
                  <a:pt x="2670" y="2035"/>
                </a:lnTo>
                <a:close/>
                <a:moveTo>
                  <a:pt x="3562" y="3170"/>
                </a:moveTo>
                <a:lnTo>
                  <a:pt x="18038" y="3170"/>
                </a:lnTo>
                <a:cubicBezTo>
                  <a:pt x="18033" y="3525"/>
                  <a:pt x="17958" y="4064"/>
                  <a:pt x="17658" y="4738"/>
                </a:cubicBezTo>
                <a:cubicBezTo>
                  <a:pt x="17139" y="5903"/>
                  <a:pt x="15820" y="7716"/>
                  <a:pt x="12489" y="9742"/>
                </a:cubicBezTo>
                <a:cubicBezTo>
                  <a:pt x="12423" y="9782"/>
                  <a:pt x="12368" y="9829"/>
                  <a:pt x="12325" y="9879"/>
                </a:cubicBezTo>
                <a:cubicBezTo>
                  <a:pt x="12317" y="9888"/>
                  <a:pt x="12253" y="9965"/>
                  <a:pt x="12180" y="10087"/>
                </a:cubicBezTo>
                <a:cubicBezTo>
                  <a:pt x="12034" y="10297"/>
                  <a:pt x="11957" y="10524"/>
                  <a:pt x="11956" y="10759"/>
                </a:cubicBezTo>
                <a:cubicBezTo>
                  <a:pt x="11956" y="10768"/>
                  <a:pt x="11956" y="10776"/>
                  <a:pt x="11956" y="10785"/>
                </a:cubicBezTo>
                <a:lnTo>
                  <a:pt x="11956" y="10815"/>
                </a:lnTo>
                <a:cubicBezTo>
                  <a:pt x="11956" y="10824"/>
                  <a:pt x="11956" y="10832"/>
                  <a:pt x="11956" y="10837"/>
                </a:cubicBezTo>
                <a:cubicBezTo>
                  <a:pt x="11957" y="11075"/>
                  <a:pt x="12034" y="11303"/>
                  <a:pt x="12177" y="11510"/>
                </a:cubicBezTo>
                <a:cubicBezTo>
                  <a:pt x="12252" y="11635"/>
                  <a:pt x="12317" y="11714"/>
                  <a:pt x="12325" y="11723"/>
                </a:cubicBezTo>
                <a:cubicBezTo>
                  <a:pt x="12368" y="11772"/>
                  <a:pt x="12423" y="11817"/>
                  <a:pt x="12489" y="11858"/>
                </a:cubicBezTo>
                <a:cubicBezTo>
                  <a:pt x="15820" y="13884"/>
                  <a:pt x="17139" y="15699"/>
                  <a:pt x="17658" y="16863"/>
                </a:cubicBezTo>
                <a:cubicBezTo>
                  <a:pt x="17959" y="17538"/>
                  <a:pt x="18033" y="18076"/>
                  <a:pt x="18038" y="18430"/>
                </a:cubicBezTo>
                <a:lnTo>
                  <a:pt x="3562" y="18430"/>
                </a:lnTo>
                <a:cubicBezTo>
                  <a:pt x="3567" y="18075"/>
                  <a:pt x="3642" y="17536"/>
                  <a:pt x="3942" y="16862"/>
                </a:cubicBezTo>
                <a:cubicBezTo>
                  <a:pt x="4461" y="15697"/>
                  <a:pt x="5780" y="13884"/>
                  <a:pt x="9111" y="11858"/>
                </a:cubicBezTo>
                <a:cubicBezTo>
                  <a:pt x="9177" y="11817"/>
                  <a:pt x="9232" y="11771"/>
                  <a:pt x="9275" y="11721"/>
                </a:cubicBezTo>
                <a:cubicBezTo>
                  <a:pt x="9283" y="11713"/>
                  <a:pt x="9348" y="11635"/>
                  <a:pt x="9420" y="11513"/>
                </a:cubicBezTo>
                <a:cubicBezTo>
                  <a:pt x="9566" y="11303"/>
                  <a:pt x="9643" y="11076"/>
                  <a:pt x="9644" y="10841"/>
                </a:cubicBezTo>
                <a:cubicBezTo>
                  <a:pt x="9644" y="10832"/>
                  <a:pt x="9644" y="10824"/>
                  <a:pt x="9644" y="10815"/>
                </a:cubicBezTo>
                <a:lnTo>
                  <a:pt x="9644" y="10785"/>
                </a:lnTo>
                <a:cubicBezTo>
                  <a:pt x="9644" y="10776"/>
                  <a:pt x="9644" y="10768"/>
                  <a:pt x="9644" y="10763"/>
                </a:cubicBezTo>
                <a:cubicBezTo>
                  <a:pt x="9643" y="10525"/>
                  <a:pt x="9566" y="10297"/>
                  <a:pt x="9423" y="10090"/>
                </a:cubicBezTo>
                <a:cubicBezTo>
                  <a:pt x="9348" y="9964"/>
                  <a:pt x="9283" y="9888"/>
                  <a:pt x="9275" y="9879"/>
                </a:cubicBezTo>
                <a:cubicBezTo>
                  <a:pt x="9232" y="9829"/>
                  <a:pt x="9177" y="9783"/>
                  <a:pt x="9111" y="9742"/>
                </a:cubicBezTo>
                <a:cubicBezTo>
                  <a:pt x="5780" y="7716"/>
                  <a:pt x="4461" y="5903"/>
                  <a:pt x="3942" y="4738"/>
                </a:cubicBezTo>
                <a:cubicBezTo>
                  <a:pt x="3641" y="4064"/>
                  <a:pt x="3567" y="3525"/>
                  <a:pt x="3562" y="3170"/>
                </a:cubicBezTo>
                <a:close/>
                <a:moveTo>
                  <a:pt x="10800" y="12519"/>
                </a:moveTo>
                <a:cubicBezTo>
                  <a:pt x="10624" y="12512"/>
                  <a:pt x="10439" y="12534"/>
                  <a:pt x="10293" y="12618"/>
                </a:cubicBezTo>
                <a:lnTo>
                  <a:pt x="10296" y="12620"/>
                </a:lnTo>
                <a:cubicBezTo>
                  <a:pt x="4812" y="15292"/>
                  <a:pt x="5628" y="17483"/>
                  <a:pt x="5665" y="17575"/>
                </a:cubicBezTo>
                <a:lnTo>
                  <a:pt x="5707" y="17678"/>
                </a:lnTo>
                <a:lnTo>
                  <a:pt x="15892" y="17678"/>
                </a:lnTo>
                <a:lnTo>
                  <a:pt x="15935" y="17575"/>
                </a:lnTo>
                <a:cubicBezTo>
                  <a:pt x="15972" y="17483"/>
                  <a:pt x="16788" y="15292"/>
                  <a:pt x="11304" y="12620"/>
                </a:cubicBezTo>
                <a:lnTo>
                  <a:pt x="11307" y="12618"/>
                </a:lnTo>
                <a:cubicBezTo>
                  <a:pt x="11161" y="12534"/>
                  <a:pt x="10976" y="12512"/>
                  <a:pt x="10800" y="12519"/>
                </a:cubicBezTo>
                <a:close/>
                <a:moveTo>
                  <a:pt x="898" y="20164"/>
                </a:moveTo>
                <a:cubicBezTo>
                  <a:pt x="404" y="20164"/>
                  <a:pt x="0" y="20404"/>
                  <a:pt x="0" y="20699"/>
                </a:cubicBezTo>
                <a:lnTo>
                  <a:pt x="0" y="21064"/>
                </a:lnTo>
                <a:cubicBezTo>
                  <a:pt x="0" y="21359"/>
                  <a:pt x="404" y="21600"/>
                  <a:pt x="898" y="21600"/>
                </a:cubicBezTo>
                <a:lnTo>
                  <a:pt x="20702" y="21600"/>
                </a:lnTo>
                <a:cubicBezTo>
                  <a:pt x="21196" y="21600"/>
                  <a:pt x="21600" y="21359"/>
                  <a:pt x="21600" y="21064"/>
                </a:cubicBezTo>
                <a:lnTo>
                  <a:pt x="21600" y="20699"/>
                </a:lnTo>
                <a:cubicBezTo>
                  <a:pt x="21600" y="20404"/>
                  <a:pt x="21196" y="20164"/>
                  <a:pt x="20702" y="20164"/>
                </a:cubicBezTo>
                <a:lnTo>
                  <a:pt x="898" y="20164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algn="l" defTabSz="825500" rtl="0" eaLnBrk="1" latinLnBrk="0" hangingPunct="1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8" name="Graphic 17" descr="Checkmark">
            <a:extLst>
              <a:ext uri="{FF2B5EF4-FFF2-40B4-BE49-F238E27FC236}">
                <a16:creationId xmlns:a16="http://schemas.microsoft.com/office/drawing/2014/main" id="{C6E84A15-0F33-4406-A27D-4BD8000D7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5302" y="1149538"/>
            <a:ext cx="648856" cy="648856"/>
          </a:xfrm>
          <a:prstGeom prst="rect">
            <a:avLst/>
          </a:prstGeom>
        </p:spPr>
      </p:pic>
      <p:pic>
        <p:nvPicPr>
          <p:cNvPr id="26" name="Graphic 25" descr="Checkmark">
            <a:extLst>
              <a:ext uri="{FF2B5EF4-FFF2-40B4-BE49-F238E27FC236}">
                <a16:creationId xmlns:a16="http://schemas.microsoft.com/office/drawing/2014/main" id="{B53ACC56-F733-422F-916B-D655AAEDB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0367" y="2182064"/>
            <a:ext cx="648856" cy="648856"/>
          </a:xfrm>
          <a:prstGeom prst="rect">
            <a:avLst/>
          </a:prstGeom>
        </p:spPr>
      </p:pic>
      <p:pic>
        <p:nvPicPr>
          <p:cNvPr id="27" name="Graphic 26" descr="Checkmark">
            <a:extLst>
              <a:ext uri="{FF2B5EF4-FFF2-40B4-BE49-F238E27FC236}">
                <a16:creationId xmlns:a16="http://schemas.microsoft.com/office/drawing/2014/main" id="{6E5AD0A2-A324-423E-9349-78675AA03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1941" y="3609817"/>
            <a:ext cx="648856" cy="64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7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3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B68A35"/>
      </a:accent1>
      <a:accent2>
        <a:srgbClr val="006FC0"/>
      </a:accent2>
      <a:accent3>
        <a:srgbClr val="CE2000"/>
      </a:accent3>
      <a:accent4>
        <a:srgbClr val="838383"/>
      </a:accent4>
      <a:accent5>
        <a:srgbClr val="9E6B24"/>
      </a:accent5>
      <a:accent6>
        <a:srgbClr val="CE2000"/>
      </a:accent6>
      <a:hlink>
        <a:srgbClr val="006FC0"/>
      </a:hlink>
      <a:folHlink>
        <a:srgbClr val="006FC0"/>
      </a:folHlink>
    </a:clrScheme>
    <a:fontScheme name="Custom 6">
      <a:majorFont>
        <a:latin typeface="GE Alma Black"/>
        <a:ea typeface=""/>
        <a:cs typeface="GE Alma Black"/>
      </a:majorFont>
      <a:minorFont>
        <a:latin typeface="GE Alma Black"/>
        <a:ea typeface=""/>
        <a:cs typeface="GE Alma Black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FAHR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B68A35"/>
      </a:accent1>
      <a:accent2>
        <a:srgbClr val="F0EDDE"/>
      </a:accent2>
      <a:accent3>
        <a:srgbClr val="CE2000"/>
      </a:accent3>
      <a:accent4>
        <a:srgbClr val="838383"/>
      </a:accent4>
      <a:accent5>
        <a:srgbClr val="9E6B24"/>
      </a:accent5>
      <a:accent6>
        <a:srgbClr val="CE2000"/>
      </a:accent6>
      <a:hlink>
        <a:srgbClr val="9E6B24"/>
      </a:hlink>
      <a:folHlink>
        <a:srgbClr val="B2B2B2"/>
      </a:folHlink>
    </a:clrScheme>
    <a:fontScheme name="Roboto">
      <a:majorFont>
        <a:latin typeface="Roboto Medium"/>
        <a:ea typeface=""/>
        <a:cs typeface="FontAwesome"/>
      </a:majorFont>
      <a:minorFont>
        <a:latin typeface="Roboto Condensed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4.xml><?xml version="1.0" encoding="utf-8"?>
<a:theme xmlns:a="http://schemas.openxmlformats.org/drawingml/2006/main" name="3_Custom Design">
  <a:themeElements>
    <a:clrScheme name="FAHR Colors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B68A35"/>
      </a:accent1>
      <a:accent2>
        <a:srgbClr val="006FC0"/>
      </a:accent2>
      <a:accent3>
        <a:srgbClr val="CE2000"/>
      </a:accent3>
      <a:accent4>
        <a:srgbClr val="838383"/>
      </a:accent4>
      <a:accent5>
        <a:srgbClr val="9E6B24"/>
      </a:accent5>
      <a:accent6>
        <a:srgbClr val="CE2000"/>
      </a:accent6>
      <a:hlink>
        <a:srgbClr val="006FC0"/>
      </a:hlink>
      <a:folHlink>
        <a:srgbClr val="006FC0"/>
      </a:folHlink>
    </a:clrScheme>
    <a:fontScheme name="Roboto">
      <a:majorFont>
        <a:latin typeface="Roboto Medium"/>
        <a:ea typeface=""/>
        <a:cs typeface="FontAwesome"/>
      </a:majorFont>
      <a:minorFont>
        <a:latin typeface="Roboto Condensed"/>
        <a:ea typeface=""/>
        <a:cs typeface="FontAwesom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5.xml><?xml version="1.0" encoding="utf-8"?>
<a:theme xmlns:a="http://schemas.openxmlformats.org/drawingml/2006/main" name="2_Office Theme">
  <a:themeElements>
    <a:clrScheme name="Custom 17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B68A35"/>
      </a:accent1>
      <a:accent2>
        <a:srgbClr val="F0EDDE"/>
      </a:accent2>
      <a:accent3>
        <a:srgbClr val="CE2000"/>
      </a:accent3>
      <a:accent4>
        <a:srgbClr val="838383"/>
      </a:accent4>
      <a:accent5>
        <a:srgbClr val="9E6B24"/>
      </a:accent5>
      <a:accent6>
        <a:srgbClr val="CE2000"/>
      </a:accent6>
      <a:hlink>
        <a:srgbClr val="9E6B24"/>
      </a:hlink>
      <a:folHlink>
        <a:srgbClr val="B2B2B2"/>
      </a:folHlink>
    </a:clrScheme>
    <a:fontScheme name="الهوية المرئية">
      <a:majorFont>
        <a:latin typeface="Bahij Janna"/>
        <a:ea typeface=""/>
        <a:cs typeface="Bahij Janna"/>
      </a:majorFont>
      <a:minorFont>
        <a:latin typeface="Bahij Janna"/>
        <a:ea typeface=""/>
        <a:cs typeface="Bahij Jann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83DEDBF60EDA47B83FAEBF68D8B35F" ma:contentTypeVersion="5" ma:contentTypeDescription="Create a new document." ma:contentTypeScope="" ma:versionID="d1ab1dea20300a36383ce3aab7ed83d4">
  <xsd:schema xmlns:xsd="http://www.w3.org/2001/XMLSchema" xmlns:xs="http://www.w3.org/2001/XMLSchema" xmlns:p="http://schemas.microsoft.com/office/2006/metadata/properties" xmlns:ns3="274f3f9e-06dc-40d2-bc44-50f7e992fe23" targetNamespace="http://schemas.microsoft.com/office/2006/metadata/properties" ma:root="true" ma:fieldsID="d60452acc9ec586e3730ff305c692d36" ns3:_="">
    <xsd:import namespace="274f3f9e-06dc-40d2-bc44-50f7e992fe2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4f3f9e-06dc-40d2-bc44-50f7e992fe23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74f3f9e-06dc-40d2-bc44-50f7e992fe2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8D8FAC-8955-4116-A4E6-819B46257C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4f3f9e-06dc-40d2-bc44-50f7e992fe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A79FE7A-983C-4F17-84A1-A42C72A498D2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274f3f9e-06dc-40d2-bc44-50f7e992fe2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2C95935-B771-4E4C-8681-028ADA9FDB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3355</TotalTime>
  <Words>1385</Words>
  <Application>Microsoft Office PowerPoint</Application>
  <PresentationFormat>Widescreen</PresentationFormat>
  <Paragraphs>334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36" baseType="lpstr">
      <vt:lpstr>Arial</vt:lpstr>
      <vt:lpstr>Bahij Janna</vt:lpstr>
      <vt:lpstr>Calibri</vt:lpstr>
      <vt:lpstr>Calibri Light</vt:lpstr>
      <vt:lpstr>Courier New</vt:lpstr>
      <vt:lpstr>FontAwesome</vt:lpstr>
      <vt:lpstr>GE Alma Black</vt:lpstr>
      <vt:lpstr>GE Alma Light</vt:lpstr>
      <vt:lpstr>Helvetica Neue Medium</vt:lpstr>
      <vt:lpstr>Inter 18pt 18pt</vt:lpstr>
      <vt:lpstr>Noto Sans</vt:lpstr>
      <vt:lpstr>Roboto Condensed</vt:lpstr>
      <vt:lpstr>Roboto Medium</vt:lpstr>
      <vt:lpstr>Sakkal Majalla</vt:lpstr>
      <vt:lpstr>Wingdings</vt:lpstr>
      <vt:lpstr>Office Theme</vt:lpstr>
      <vt:lpstr>1_Office Theme</vt:lpstr>
      <vt:lpstr>1_Custom Design</vt:lpstr>
      <vt:lpstr>3_Custom Design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M. Nobeh</dc:creator>
  <cp:lastModifiedBy>Ahmed M. Alowais</cp:lastModifiedBy>
  <cp:revision>90</cp:revision>
  <dcterms:created xsi:type="dcterms:W3CDTF">2025-10-30T06:50:16Z</dcterms:created>
  <dcterms:modified xsi:type="dcterms:W3CDTF">2025-11-20T05:28:11Z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0x010100F983DEDBF60EDA47B83FAEBF68D8B35F</vt:lpwstr>
  </property>
</Properties>
</file>